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comments/modernComment_6EC_498BD1B2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1772" r:id="rId5"/>
  </p:sldIdLst>
  <p:sldSz cx="12192000" cy="6858000"/>
  <p:notesSz cx="6858000" cy="9144000"/>
  <p:embeddedFontLst>
    <p:embeddedFont>
      <p:font typeface="Rubik" panose="020B0604020202020204" charset="-79"/>
      <p:regular r:id="rId7"/>
      <p:bold r:id="rId8"/>
      <p:italic r:id="rId9"/>
      <p:boldItalic r:id="rId10"/>
    </p:embeddedFont>
  </p:embeddedFont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CC561B-0EA7-021E-0866-78C297F45B4E}" name="Annika Hokkanen" initials="AH" userId="S::annika.hokkanen@kuntoutussaatio.fi::dc5951f3-d5b6-4740-85b2-a62349b6cf12" providerId="AD"/>
  <p188:author id="{9B5C1861-D7E6-6B1A-CA72-64855F1C8A81}" name="Heli Laurikainen" initials="HL" userId="S::heli.laurikainen_kuntoutussaatio.fi#ext#@humakfi.onmicrosoft.com::cc07c723-dd3a-45ad-bcf3-f7ea33360d81" providerId="AD"/>
  <p188:author id="{A961B097-2C97-4919-C24A-CB283E6C3AD3}" name="Heli Laurikainen" initials="HL" userId="S::heli.laurikainen@kuntoutussaatio.fi::a7cb5188-180c-4d16-9d6c-0f4ce3d3a58b" providerId="AD"/>
  <p188:author id="{AA480BEF-E437-BD1C-F286-3F1CAF339B17}" name="Annika Harsu" initials="AH" userId="S::annika.harsu@kuntoutussaatio.fi::dc5951f3-d5b6-4740-85b2-a62349b6cf12" providerId="AD"/>
  <p188:author id="{31D3E7F7-7792-C22A-00CE-FAE8B5A01B7E}" name="Annika Harsu" initials="AH" userId="S::annika.harsu_kuntoutussaatio.fi#ext#@humakfi.onmicrosoft.com::0ddaa257-1340-496f-b4b3-713f2f341a0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6EB49A-64F7-456C-A250-C52B188FE6B7}" v="3" dt="2025-10-28T07:35:35.735"/>
  </p1510:revLst>
</p1510:revInfo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eematyyli 2 - Korostu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72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i Laurikainen" userId="a7cb5188-180c-4d16-9d6c-0f4ce3d3a58b" providerId="ADAL" clId="{0D90793C-4384-4B62-BAB5-0FBEC0FEBC18}"/>
    <pc:docChg chg="delSld modSld">
      <pc:chgData name="Heli Laurikainen" userId="a7cb5188-180c-4d16-9d6c-0f4ce3d3a58b" providerId="ADAL" clId="{0D90793C-4384-4B62-BAB5-0FBEC0FEBC18}" dt="2025-10-28T07:35:37.769" v="84" actId="20577"/>
      <pc:docMkLst>
        <pc:docMk/>
      </pc:docMkLst>
      <pc:sldChg chg="modSp mod">
        <pc:chgData name="Heli Laurikainen" userId="a7cb5188-180c-4d16-9d6c-0f4ce3d3a58b" providerId="ADAL" clId="{0D90793C-4384-4B62-BAB5-0FBEC0FEBC18}" dt="2025-10-28T07:35:37.769" v="84" actId="20577"/>
        <pc:sldMkLst>
          <pc:docMk/>
          <pc:sldMk cId="1233899954" sldId="1772"/>
        </pc:sldMkLst>
        <pc:spChg chg="mod">
          <ac:chgData name="Heli Laurikainen" userId="a7cb5188-180c-4d16-9d6c-0f4ce3d3a58b" providerId="ADAL" clId="{0D90793C-4384-4B62-BAB5-0FBEC0FEBC18}" dt="2025-10-28T07:35:35.734" v="83"/>
          <ac:spMkLst>
            <pc:docMk/>
            <pc:sldMk cId="1233899954" sldId="1772"/>
            <ac:spMk id="5" creationId="{2D10406F-0CA9-31D1-1BC6-57E6898CD758}"/>
          </ac:spMkLst>
        </pc:spChg>
        <pc:spChg chg="mod">
          <ac:chgData name="Heli Laurikainen" userId="a7cb5188-180c-4d16-9d6c-0f4ce3d3a58b" providerId="ADAL" clId="{0D90793C-4384-4B62-BAB5-0FBEC0FEBC18}" dt="2025-10-28T07:34:59.092" v="34" actId="6549"/>
          <ac:spMkLst>
            <pc:docMk/>
            <pc:sldMk cId="1233899954" sldId="1772"/>
            <ac:spMk id="7" creationId="{961CBC0C-A3A5-23C3-1832-E81CF37EDC73}"/>
          </ac:spMkLst>
        </pc:spChg>
        <pc:spChg chg="mod">
          <ac:chgData name="Heli Laurikainen" userId="a7cb5188-180c-4d16-9d6c-0f4ce3d3a58b" providerId="ADAL" clId="{0D90793C-4384-4B62-BAB5-0FBEC0FEBC18}" dt="2025-10-28T07:35:37.769" v="84" actId="20577"/>
          <ac:spMkLst>
            <pc:docMk/>
            <pc:sldMk cId="1233899954" sldId="1772"/>
            <ac:spMk id="8" creationId="{69F40BE0-CB3D-9952-4516-2AFE7590155C}"/>
          </ac:spMkLst>
        </pc:spChg>
        <pc:spChg chg="mod">
          <ac:chgData name="Heli Laurikainen" userId="a7cb5188-180c-4d16-9d6c-0f4ce3d3a58b" providerId="ADAL" clId="{0D90793C-4384-4B62-BAB5-0FBEC0FEBC18}" dt="2025-10-28T07:35:14.603" v="77" actId="20577"/>
          <ac:spMkLst>
            <pc:docMk/>
            <pc:sldMk cId="1233899954" sldId="1772"/>
            <ac:spMk id="10" creationId="{C006BEBC-58EC-4B1A-921E-1BBDAA54215B}"/>
          </ac:spMkLst>
        </pc:spChg>
        <pc:spChg chg="mod">
          <ac:chgData name="Heli Laurikainen" userId="a7cb5188-180c-4d16-9d6c-0f4ce3d3a58b" providerId="ADAL" clId="{0D90793C-4384-4B62-BAB5-0FBEC0FEBC18}" dt="2025-10-28T07:35:32.559" v="82"/>
          <ac:spMkLst>
            <pc:docMk/>
            <pc:sldMk cId="1233899954" sldId="1772"/>
            <ac:spMk id="12" creationId="{CBE9F83B-F455-83B1-F6F2-152466466DC2}"/>
          </ac:spMkLst>
        </pc:spChg>
        <pc:spChg chg="mod">
          <ac:chgData name="Heli Laurikainen" userId="a7cb5188-180c-4d16-9d6c-0f4ce3d3a58b" providerId="ADAL" clId="{0D90793C-4384-4B62-BAB5-0FBEC0FEBC18}" dt="2025-10-28T07:35:28.370" v="81"/>
          <ac:spMkLst>
            <pc:docMk/>
            <pc:sldMk cId="1233899954" sldId="1772"/>
            <ac:spMk id="13" creationId="{42D5AF97-AA3D-3797-9DAE-3952A95FDEA5}"/>
          </ac:spMkLst>
        </pc:spChg>
        <pc:grpChg chg="mod">
          <ac:chgData name="Heli Laurikainen" userId="a7cb5188-180c-4d16-9d6c-0f4ce3d3a58b" providerId="ADAL" clId="{0D90793C-4384-4B62-BAB5-0FBEC0FEBC18}" dt="2025-10-28T07:35:35.734" v="83"/>
          <ac:grpSpMkLst>
            <pc:docMk/>
            <pc:sldMk cId="1233899954" sldId="1772"/>
            <ac:grpSpMk id="9" creationId="{9B3D2182-22B5-5399-06BC-9DFFA0AE1713}"/>
          </ac:grpSpMkLst>
        </pc:grpChg>
      </pc:sldChg>
      <pc:sldChg chg="del">
        <pc:chgData name="Heli Laurikainen" userId="a7cb5188-180c-4d16-9d6c-0f4ce3d3a58b" providerId="ADAL" clId="{0D90793C-4384-4B62-BAB5-0FBEC0FEBC18}" dt="2025-10-28T07:34:39.744" v="0" actId="47"/>
        <pc:sldMkLst>
          <pc:docMk/>
          <pc:sldMk cId="2662487969" sldId="1773"/>
        </pc:sldMkLst>
      </pc:sldChg>
    </pc:docChg>
  </pc:docChgLst>
</pc:chgInfo>
</file>

<file path=ppt/comments/modernComment_6EC_498BD1B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7815DC6-140E-4144-808D-0B62D614BC6E}" authorId="{31D3E7F7-7792-C22A-00CE-FAE8B5A01B7E}" status="resolved" created="2025-10-16T08:37:43.492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233899954" sldId="1772"/>
      <ac:spMk id="11" creationId="{324F45D0-3762-F4A0-1B25-23F5012922A8}"/>
      <ac:txMk cp="43">
        <ac:context len="44" hash="1798820682"/>
      </ac:txMk>
    </ac:txMkLst>
    <p188:pos x="10267627" y="697423"/>
    <p188:replyLst>
      <p188:reply id="{13B073C1-2AD0-46BC-B9AA-2CED98D976A2}" authorId="{31D3E7F7-7792-C22A-00CE-FAE8B5A01B7E}" created="2025-10-16T08:38:05.179">
        <p188:txBody>
          <a:bodyPr/>
          <a:lstStyle/>
          <a:p>
            <a:r>
              <a:rPr lang="en-US"/>
              <a:t>Nuo vastausboxit voisi olla kivat! </a:t>
            </a:r>
          </a:p>
        </p188:txBody>
      </p188:reply>
      <p188:reply id="{A831BCA1-B284-4AD4-8889-71E46C3C03C2}" authorId="{A961B097-2C97-4919-C24A-CB283E6C3AD3}" created="2025-10-16T12:21:02.045">
        <p188:txBody>
          <a:bodyPr/>
          <a:lstStyle/>
          <a:p>
            <a:r>
              <a:rPr lang="fi-FI"/>
              <a:t>Vaihdoin nyt otsikon ja tein kaikkiin nämä vastausboxit.</a:t>
            </a:r>
          </a:p>
        </p188:txBody>
      </p188:reply>
    </p188:replyLst>
    <p188:txBody>
      <a:bodyPr/>
      <a:lstStyle/>
      <a:p>
        <a:r>
          <a:rPr lang="en-US"/>
          <a:t>Ratkaise nämä kysymykset?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5617F-F741-49F7-ABFF-802C9827BA3C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16334-CA47-4BFA-8499-17D130DB9A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605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16935-54AC-4216-10D0-286E72B66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631163-50AA-DFBB-F51B-57B19973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6352FDB-20F7-971F-E5A3-EB1199E2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982FA73-8C7F-533A-D171-DCDCF6D8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9BCADEB4-CA60-50C0-CAC9-AD07A333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5" name="Kuva 4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AC8926B-3AD3-9CF6-2892-D8876A6C2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D37CC7F-802F-50CB-7BD8-EE7C390E24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3" name="Kuva 12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B031CA79-FF69-79F8-CADD-6C9D07DBF8F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048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FE8AA2B-ABA9-161D-E5DD-8CBD86BEBA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13599B3-0D2D-1853-F951-466A9585CD6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5C02757-D028-46D2-6B97-8FD3618C1D5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31ADBB37-E4BA-4AF2-2FE5-2676C900484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99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EF6587E4-93E2-EA4C-DC19-73ECB8F6CF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674D70F-3F55-658C-C532-5B226F18C8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8B83C45F-F50B-B60F-C9A4-541F50F740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12607D8C-44DE-73F8-F9DF-BDC78184C8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80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03BEF5C4-CF3A-1EC1-AAF4-CFBEEABCB4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1823F4E-B82C-C253-DACE-010FA2033B9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4315AA0A-0CEE-ED85-0A42-851FF8B3E47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CA051EFF-58DB-97AB-3DC5-F5B94F0F1CA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27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201C6DE-29F1-0092-F91F-D36C9C275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CF7B80F1-EF51-3FAE-1C28-35D9174F15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1E09757D-712B-54BC-90E6-B721EB1C4D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D59A4200-6757-FA4C-9654-DC70FE258C4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1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ED314D1-443C-9B54-6A15-F60A4F5B11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E5E114A-0D40-3737-711A-82D63F8F28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CFAF4E49-9865-80D6-7468-979DBF7017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2CEDB450-C112-2D86-A4E5-B91668894B0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655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12859704-1CFB-CA81-41FD-C02284C118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4145A2F8-8889-2F98-3447-8322F290C9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533E4BE-15EE-302C-CABD-3ED4B47FE31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93077F53-6A47-6C4A-C8B9-B35E6D239A9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72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BF1BE37-1609-4ECB-1AD7-C2B2B8C868D9}"/>
              </a:ext>
            </a:extLst>
          </p:cNvPr>
          <p:cNvSpPr/>
          <p:nvPr userDrawn="1"/>
        </p:nvSpPr>
        <p:spPr>
          <a:xfrm>
            <a:off x="-294640" y="-295275"/>
            <a:ext cx="11755120" cy="203120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C44A118-369B-5B48-7A3C-1AD00681AB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7428DBB-C361-F2A9-2DD1-D0F1A72010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A29739D5-3B58-0834-5569-EF33AEB0884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ADB13A6-7A5C-3175-1685-D988BFE64AC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451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1F9839-C9D1-543B-7EFA-24702D23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290AC3-3F6A-8D75-79CC-DB4C39F8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FE9979-791E-9760-A915-4CD96089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904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6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1F9839-C9D1-543B-7EFA-24702D237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290AC3-3F6A-8D75-79CC-DB4C39F82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FE9979-791E-9760-A915-4CD96089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204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B6ABA5E7-DC86-829C-7E59-479747415313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FB339B0E-6D1D-7A54-B40D-C000F2D523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FBF6EDA3-B558-EB68-545D-FCD326A2BE8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CB8A0D7A-F5C4-3F32-40E6-0E87C829FA2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9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C16935-54AC-4216-10D0-286E72B66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631163-50AA-DFBB-F51B-57B19973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Päivämäärän paikkamerkki 3">
            <a:extLst>
              <a:ext uri="{FF2B5EF4-FFF2-40B4-BE49-F238E27FC236}">
                <a16:creationId xmlns:a16="http://schemas.microsoft.com/office/drawing/2014/main" id="{86352FDB-20F7-971F-E5A3-EB1199E2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3982FA73-8C7F-533A-D171-DCDCF6D8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9BCADEB4-CA60-50C0-CAC9-AD07A333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7153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C5827779-5B43-E652-4B75-A0E7D97C055A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A20A63F-E604-F529-1E47-A6F19C41AC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04768453-30CE-E4B8-CA2C-3F688D41F8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78C9A38-D4EE-F28B-6504-29B3448E1C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079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C5827779-5B43-E652-4B75-A0E7D97C055A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18912608-BC14-FD46-E624-9A2F343CE4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3B89B2A9-781A-7F51-B0D6-54D4AF9590D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DC639D84-D6B7-A979-F469-D217735214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376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24F6DBA-F22A-B3C0-59F3-7BF39FA2F332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19D7B40-AE51-791C-EFA4-36BB09A9B3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00E30EFA-E91B-9CDF-698D-45FB166D18A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53BEA91C-C8B6-C8CA-514D-7CBB9F677F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28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24F6DBA-F22A-B3C0-59F3-7BF39FA2F332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A573A73-CC02-E957-6BFC-A0E7CA02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B7BA48-1E33-35C3-CA30-0F94FB013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BD55538-2558-3F2D-5DAC-75FCF2A3CC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E90817F-24FB-640C-EAE3-69A38A23F5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91AF269-B995-4476-D091-E7D84DED375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F5EF76B2-97F1-ED71-AD98-7AA1B10FC7C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27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191A8-978C-7E57-E2C1-197ED0188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E65F72-BDF6-D20C-9534-8F66903AB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C5772C-4D06-970A-2BA2-F197AF1AF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E9A0F6-9CAD-E143-189F-450905B5E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A5EC91E-78EE-2837-ADC7-36A14C4C8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0A778140-BA8E-23AA-3AC7-8B0584E83B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514571EC-FA97-DE0E-EC3B-1632BE92A0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F5EC4BD5-200E-A34B-8D84-B042E456402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BFCB8484-0CEC-0369-82DF-DAE96333D0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358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25835C-8CED-1693-C94E-B854893A2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3FC558-C8F6-DAEF-255A-61DD6E3F0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CC8F91D-2817-BBFB-A6EF-DF7EA3A66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B6EC7B4-37C6-C6E9-6FEB-320B52358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82AF2B-7B81-65F5-37BC-B9CC109D42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EEFE3B4-3687-048F-37B0-254AEED0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850036-07BA-6231-4826-DA269DEA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9" name="Kuva 8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77DFC5A-30E6-CDB3-E64A-2D917E34B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75C8C651-30D8-9FD2-90ED-1E2AEE672B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84E70684-3769-3802-3322-3909185CAA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0729C44-1D0D-3C7D-A04C-598672E715D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434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92D8B3-70D7-09D8-ECFD-1FD3BEA19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3800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F620FB-FFAA-4FD6-1F32-7F01BC12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2519363"/>
            <a:ext cx="2743200" cy="365125"/>
          </a:xfrm>
        </p:spPr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89C30736-EE68-9060-7EC8-389C579417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4648200"/>
            <a:ext cx="2476500" cy="2476500"/>
          </a:xfrm>
          <a:prstGeom prst="rect">
            <a:avLst/>
          </a:prstGeom>
        </p:spPr>
      </p:pic>
      <p:pic>
        <p:nvPicPr>
          <p:cNvPr id="5" name="Kuva 4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10615EC-913A-B0C3-D9FE-CBB7B52AB37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93" y="5753947"/>
            <a:ext cx="1127070" cy="309944"/>
          </a:xfrm>
          <a:prstGeom prst="rect">
            <a:avLst/>
          </a:prstGeom>
        </p:spPr>
      </p:pic>
      <p:pic>
        <p:nvPicPr>
          <p:cNvPr id="6" name="Kuva 5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DD6DFE03-C0B2-0519-7BE6-2DD101FE63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377" y="5645047"/>
            <a:ext cx="835808" cy="479196"/>
          </a:xfrm>
          <a:prstGeom prst="rect">
            <a:avLst/>
          </a:prstGeom>
        </p:spPr>
      </p:pic>
      <p:pic>
        <p:nvPicPr>
          <p:cNvPr id="8" name="Kuva 7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2F101EA6-1C69-02EE-A956-39DB534176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149" y="548518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9874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8052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C06F4DCE-417C-376A-2131-56B57A0EE6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E3FCEFC0-D247-43A8-588B-88DA8C00F030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  <p:pic>
        <p:nvPicPr>
          <p:cNvPr id="9" name="Kuva 8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9815807D-172B-E55E-50CC-847DB56D4C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10" name="Kuva 9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CC54F5EC-58D2-B27E-BEA9-1CFB144CA97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1" name="Kuva 10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8FE8E96B-821A-8901-0290-19C23F00103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020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BB875A9-897C-80AD-170B-AF53FB33D932}"/>
              </a:ext>
            </a:extLst>
          </p:cNvPr>
          <p:cNvSpPr/>
          <p:nvPr userDrawn="1"/>
        </p:nvSpPr>
        <p:spPr>
          <a:xfrm>
            <a:off x="-19050" y="5791200"/>
            <a:ext cx="1225867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5653324A-26ED-EFAA-AA26-D571F07B6D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BD1D4D44-E819-1206-D9A2-C3D32364EB8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8DEB9659-0334-B91F-8330-AA65803179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  <p:pic>
        <p:nvPicPr>
          <p:cNvPr id="11" name="Kuva 10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3307FD48-0866-A9D6-5CEC-99DEA4242C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0164EC86-FE96-7195-010C-66A55F3551C7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132191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909F7644-2CFF-86EF-9D4E-13E4D01BDD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3" name="Dian numeron paikkamerkki 5">
            <a:extLst>
              <a:ext uri="{FF2B5EF4-FFF2-40B4-BE49-F238E27FC236}">
                <a16:creationId xmlns:a16="http://schemas.microsoft.com/office/drawing/2014/main" id="{B40E1D35-E603-309C-870B-A1E905E05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Alatunnisteen paikkamerkki 4">
            <a:extLst>
              <a:ext uri="{FF2B5EF4-FFF2-40B4-BE49-F238E27FC236}">
                <a16:creationId xmlns:a16="http://schemas.microsoft.com/office/drawing/2014/main" id="{45665C76-7B78-ECD8-8174-45C104A75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01FD8DAF-67F2-DEEA-0D70-91CCE91E6D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66317F88-ADF2-68A7-E1E0-D2E53024B8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E40CDCE-6883-25DB-279F-F2051DF81B6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786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Tyhj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D34F8B2-DDA5-EA40-5678-8091D79F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03F2E28-ADF8-17EF-0BD6-276C0679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FFBB2C2-956D-6C41-DC05-3BE8525A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C5060DA-EC57-0514-211A-F0A71817D199}"/>
              </a:ext>
            </a:extLst>
          </p:cNvPr>
          <p:cNvSpPr/>
          <p:nvPr userDrawn="1"/>
        </p:nvSpPr>
        <p:spPr>
          <a:xfrm>
            <a:off x="-19050" y="5791200"/>
            <a:ext cx="12258675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C36019C1-1800-AE43-12A6-DE35823C22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792" y="6189908"/>
            <a:ext cx="1127070" cy="309944"/>
          </a:xfrm>
          <a:prstGeom prst="rect">
            <a:avLst/>
          </a:prstGeom>
        </p:spPr>
      </p:pic>
      <p:pic>
        <p:nvPicPr>
          <p:cNvPr id="9" name="Kuva 8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A9AE648F-2DD3-B8A4-2EE0-11C2DF6A50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776" y="6081008"/>
            <a:ext cx="835808" cy="479196"/>
          </a:xfrm>
          <a:prstGeom prst="rect">
            <a:avLst/>
          </a:prstGeom>
        </p:spPr>
      </p:pic>
      <p:pic>
        <p:nvPicPr>
          <p:cNvPr id="10" name="Kuva 9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4B21399E-96BF-1F68-0E62-A4F33059A1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548" y="5921144"/>
            <a:ext cx="700501" cy="800331"/>
          </a:xfrm>
          <a:prstGeom prst="rect">
            <a:avLst/>
          </a:prstGeom>
        </p:spPr>
      </p:pic>
      <p:pic>
        <p:nvPicPr>
          <p:cNvPr id="11" name="Kuva 10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E40AFD2-D3BE-DE40-5752-4DD624C5FA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312" y="-239467"/>
            <a:ext cx="6429375" cy="6429375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02348519-7C2E-9AD5-5840-254FE281EAEE}"/>
              </a:ext>
            </a:extLst>
          </p:cNvPr>
          <p:cNvSpPr txBox="1"/>
          <p:nvPr userDrawn="1"/>
        </p:nvSpPr>
        <p:spPr>
          <a:xfrm>
            <a:off x="4352924" y="4747168"/>
            <a:ext cx="348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/>
              <a:t>Kiitos!</a:t>
            </a:r>
          </a:p>
        </p:txBody>
      </p:sp>
    </p:spTree>
    <p:extLst>
      <p:ext uri="{BB962C8B-B14F-4D97-AF65-F5344CB8AC3E}">
        <p14:creationId xmlns:p14="http://schemas.microsoft.com/office/powerpoint/2010/main" val="40905512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E4B6B-1AB1-3C07-BC6A-17ACA4EE0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107433-09A9-CBC0-FBB7-B4A8997D2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buClr>
                <a:schemeClr val="accent3"/>
              </a:buClr>
              <a:defRPr sz="3200"/>
            </a:lvl1pPr>
            <a:lvl2pPr>
              <a:buClr>
                <a:schemeClr val="accent3"/>
              </a:buClr>
              <a:defRPr sz="2800"/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accent3"/>
              </a:buClr>
              <a:defRPr sz="2000"/>
            </a:lvl4pPr>
            <a:lvl5pPr>
              <a:buClr>
                <a:schemeClr val="accent3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5247FB1-7316-F0F3-D339-1218D4697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9324"/>
            <a:ext cx="3932237" cy="36496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E9D90A-E1F9-C8B5-B5C8-49600FB1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6D9EBF-C133-451F-F2B1-B31FADD49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42131B7B-45C4-F6AB-1485-F886156BA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10" name="Kuva 9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AADEE0B1-9712-70EA-86D1-9BE0D0F3D7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5E6A51AB-8F99-869B-6256-0D8FC1B05BA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FAEDDA80-58CF-BB66-896B-01E5285599F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2284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4DF03E-8BA0-5647-C679-367632CC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8BE98E8-07F6-7C3C-A06C-0F7CDADFA5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457201"/>
            <a:ext cx="6172200" cy="54086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A4D694-C043-7014-9BB1-82C3F12FD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EBC4E2-9716-FB44-B548-8E20BDCFE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Tekstin paikkamerkki 3">
            <a:extLst>
              <a:ext uri="{FF2B5EF4-FFF2-40B4-BE49-F238E27FC236}">
                <a16:creationId xmlns:a16="http://schemas.microsoft.com/office/drawing/2014/main" id="{03FF6C33-A00E-6264-4903-067BD2A79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9324"/>
            <a:ext cx="3932237" cy="36496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4" name="Kuva 3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77D7F67A-4D0A-340D-A16C-53C69C7490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8" name="Kuva 7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0A72EDF-7462-5943-8B31-8500D4A11D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11" name="Kuva 10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9F5A3E69-4A30-0667-2ECB-51592B9957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12" name="Kuva 11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A180758B-406E-C22C-D5A8-FB5CED25937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10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Dian numeron paikkamerkki 5">
            <a:extLst>
              <a:ext uri="{FF2B5EF4-FFF2-40B4-BE49-F238E27FC236}">
                <a16:creationId xmlns:a16="http://schemas.microsoft.com/office/drawing/2014/main" id="{B9735F3A-52FE-4B4B-D9E0-003F75D7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8B213D83-EC78-A526-3F1B-6C36C2E6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B2EC996E-7C63-4066-255E-DE84FE0C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D6B098BC-501C-AEC3-810B-59B931092C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D673E39E-CC90-7846-0391-A7EC0A0608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8C2066F-6865-BC39-F438-6D9F35DBF9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7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/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Dian numeron paikkamerkki 5">
            <a:extLst>
              <a:ext uri="{FF2B5EF4-FFF2-40B4-BE49-F238E27FC236}">
                <a16:creationId xmlns:a16="http://schemas.microsoft.com/office/drawing/2014/main" id="{B9735F3A-52FE-4B4B-D9E0-003F75D73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8B213D83-EC78-A526-3F1B-6C36C2E6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Päivämäärän paikkamerkki 3">
            <a:extLst>
              <a:ext uri="{FF2B5EF4-FFF2-40B4-BE49-F238E27FC236}">
                <a16:creationId xmlns:a16="http://schemas.microsoft.com/office/drawing/2014/main" id="{B2EC996E-7C63-4066-255E-DE84FE0C63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66FB66DC-DEF6-08B1-A5CD-D2D5BD858D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976B52C9-ED4E-9D36-E436-75FC1194645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7EEA9725-6CDC-B847-FF88-C4C1100E1BC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78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3A219-CAF9-8F82-6A90-7352C3EB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11EA05-8B79-83CE-4D8A-55CEFF99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246C98-5EFD-6D18-D73B-A8A6F908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7FD73ED7-FBAC-8259-8DCB-5685F991365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5AE17B5-2164-B6FD-0B24-0A6F1B656EA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184366BC-BE60-8559-6E34-CEB7B34A3B1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29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41615-614B-AEE0-DDDB-1DF8059C5308}"/>
              </a:ext>
            </a:extLst>
          </p:cNvPr>
          <p:cNvSpPr>
            <a:spLocks/>
          </p:cNvSpPr>
          <p:nvPr userDrawn="1"/>
        </p:nvSpPr>
        <p:spPr>
          <a:xfrm>
            <a:off x="-862330" y="1767840"/>
            <a:ext cx="12536170" cy="64363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3A219-CAF9-8F82-6A90-7352C3EB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4384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F32835-197D-4FB1-8EB5-4524E9967E7B}" type="datetimeFigureOut">
              <a:rPr lang="fi-FI" smtClean="0"/>
              <a:pPr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11EA05-8B79-83CE-4D8A-55CEFF99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38290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246C98-5EFD-6D18-D73B-A8A6F908C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34325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C0CA3E-433F-43DB-A37A-443B3FBF7BB0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54948B86-A8F7-E567-9CCB-676E1EA2B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8825" y="-352425"/>
            <a:ext cx="2476500" cy="24765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319710EC-06D0-157D-03A9-C7AAD4A1F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" name="Alaotsikko 2">
            <a:extLst>
              <a:ext uri="{FF2B5EF4-FFF2-40B4-BE49-F238E27FC236}">
                <a16:creationId xmlns:a16="http://schemas.microsoft.com/office/drawing/2014/main" id="{6220B552-65ED-FE84-61F7-B61B0D42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4875"/>
            <a:ext cx="9144000" cy="11871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12" name="Kuva 11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8DE4FB7E-A132-54BA-BC15-2157288D86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68" y="629497"/>
            <a:ext cx="1127070" cy="309944"/>
          </a:xfrm>
          <a:prstGeom prst="rect">
            <a:avLst/>
          </a:prstGeom>
        </p:spPr>
      </p:pic>
      <p:pic>
        <p:nvPicPr>
          <p:cNvPr id="13" name="Kuva 12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25F58AA7-38C7-6584-11BD-8AB642816A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852" y="520597"/>
            <a:ext cx="835808" cy="479196"/>
          </a:xfrm>
          <a:prstGeom prst="rect">
            <a:avLst/>
          </a:prstGeom>
        </p:spPr>
      </p:pic>
      <p:pic>
        <p:nvPicPr>
          <p:cNvPr id="14" name="Kuva 13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E7EE0659-666A-654E-EF0E-D4D3C64A403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624" y="360733"/>
            <a:ext cx="700501" cy="8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50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pic>
        <p:nvPicPr>
          <p:cNvPr id="13" name="Kuva 12" descr="Kuva, joka sisältää kohteen Grafiikka, animaatio, graafinen suunnittelu, clipart&#10;&#10;Kuvaus luotu automaattisesti">
            <a:extLst>
              <a:ext uri="{FF2B5EF4-FFF2-40B4-BE49-F238E27FC236}">
                <a16:creationId xmlns:a16="http://schemas.microsoft.com/office/drawing/2014/main" id="{AD84EEA8-BD7D-98A5-63C5-DB91597F0A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180" y="5732462"/>
            <a:ext cx="1262063" cy="1262063"/>
          </a:xfrm>
          <a:prstGeom prst="rect">
            <a:avLst/>
          </a:prstGeom>
        </p:spPr>
      </p:pic>
      <p:pic>
        <p:nvPicPr>
          <p:cNvPr id="6" name="Kuva 5" descr="Kuva, joka sisältää kohteen musta, pimeys&#10;&#10;Kuvaus luotu automaattisesti">
            <a:extLst>
              <a:ext uri="{FF2B5EF4-FFF2-40B4-BE49-F238E27FC236}">
                <a16:creationId xmlns:a16="http://schemas.microsoft.com/office/drawing/2014/main" id="{89C5141A-88CF-FC80-F3BC-01B4D888DB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30" y="6319858"/>
            <a:ext cx="793273" cy="218150"/>
          </a:xfrm>
          <a:prstGeom prst="rect">
            <a:avLst/>
          </a:prstGeom>
        </p:spPr>
      </p:pic>
      <p:pic>
        <p:nvPicPr>
          <p:cNvPr id="7" name="Kuva 6" descr="Kuva, joka sisältää kohteen taide, muotoilu&#10;&#10;Kuvaus luotu automaattisesti">
            <a:extLst>
              <a:ext uri="{FF2B5EF4-FFF2-40B4-BE49-F238E27FC236}">
                <a16:creationId xmlns:a16="http://schemas.microsoft.com/office/drawing/2014/main" id="{BD6078A7-1652-421F-9D5A-F93D43DE79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087" y="6238512"/>
            <a:ext cx="588271" cy="337275"/>
          </a:xfrm>
          <a:prstGeom prst="rect">
            <a:avLst/>
          </a:prstGeom>
        </p:spPr>
      </p:pic>
      <p:pic>
        <p:nvPicPr>
          <p:cNvPr id="8" name="Kuva 7" descr="Kuva, joka sisältää kohteen kuvakaappaus, symboli, lippu, logo&#10;&#10;Kuvaus luotu automaattisesti">
            <a:extLst>
              <a:ext uri="{FF2B5EF4-FFF2-40B4-BE49-F238E27FC236}">
                <a16:creationId xmlns:a16="http://schemas.microsoft.com/office/drawing/2014/main" id="{0F32F952-CB7C-86CC-8C7D-4055CBADB63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142" y="6125499"/>
            <a:ext cx="493038" cy="5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4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441D74-F697-C115-95DE-3A599F2B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275830-5313-66CC-6B8F-C35948DF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6D2C0-48B5-A69C-42F4-21801165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971777-B6E2-6A20-1811-224DDB8D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Dian numeron paikkamerkki 6">
            <a:extLst>
              <a:ext uri="{FF2B5EF4-FFF2-40B4-BE49-F238E27FC236}">
                <a16:creationId xmlns:a16="http://schemas.microsoft.com/office/drawing/2014/main" id="{CC340008-2D16-58A8-305A-43FC1FFFE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0799"/>
            <a:ext cx="1962150" cy="320676"/>
          </a:xfrm>
        </p:spPr>
        <p:txBody>
          <a:bodyPr/>
          <a:lstStyle/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5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9A3A09F-F83C-6421-39F4-E6DBA8AC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589929-7BF4-C7E4-0474-00A5DB489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F14A2F-E222-13B6-49E4-27E685923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32835-197D-4FB1-8EB5-4524E9967E7B}" type="datetimeFigureOut">
              <a:rPr lang="fi-FI" smtClean="0"/>
              <a:t>28.10.2025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1F6EA9-0775-B505-6E5E-1EA1187589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35D861-2E4F-AF4F-88CA-AF7BE6BF3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0CA3E-433F-43DB-A37A-443B3FBF7B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568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7" r:id="rId2"/>
    <p:sldLayoutId id="2147483659" r:id="rId3"/>
    <p:sldLayoutId id="2147483660" r:id="rId4"/>
    <p:sldLayoutId id="2147483674" r:id="rId5"/>
    <p:sldLayoutId id="2147483661" r:id="rId6"/>
    <p:sldLayoutId id="2147483668" r:id="rId7"/>
    <p:sldLayoutId id="2147483650" r:id="rId8"/>
    <p:sldLayoutId id="2147483678" r:id="rId9"/>
    <p:sldLayoutId id="2147483666" r:id="rId10"/>
    <p:sldLayoutId id="2147483676" r:id="rId11"/>
    <p:sldLayoutId id="2147483667" r:id="rId12"/>
    <p:sldLayoutId id="2147483672" r:id="rId13"/>
    <p:sldLayoutId id="2147483673" r:id="rId14"/>
    <p:sldLayoutId id="2147483671" r:id="rId15"/>
    <p:sldLayoutId id="2147483670" r:id="rId16"/>
    <p:sldLayoutId id="2147483651" r:id="rId17"/>
    <p:sldLayoutId id="2147483679" r:id="rId18"/>
    <p:sldLayoutId id="2147483662" r:id="rId19"/>
    <p:sldLayoutId id="2147483664" r:id="rId20"/>
    <p:sldLayoutId id="2147483675" r:id="rId21"/>
    <p:sldLayoutId id="2147483663" r:id="rId22"/>
    <p:sldLayoutId id="2147483669" r:id="rId23"/>
    <p:sldLayoutId id="2147483652" r:id="rId24"/>
    <p:sldLayoutId id="2147483653" r:id="rId25"/>
    <p:sldLayoutId id="2147483654" r:id="rId26"/>
    <p:sldLayoutId id="2147483680" r:id="rId27"/>
    <p:sldLayoutId id="2147483655" r:id="rId28"/>
    <p:sldLayoutId id="2147483658" r:id="rId29"/>
    <p:sldLayoutId id="2147483665" r:id="rId30"/>
    <p:sldLayoutId id="2147483656" r:id="rId31"/>
    <p:sldLayoutId id="2147483657" r:id="rId3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6EC_498BD1B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0">
            <a:extLst>
              <a:ext uri="{FF2B5EF4-FFF2-40B4-BE49-F238E27FC236}">
                <a16:creationId xmlns:a16="http://schemas.microsoft.com/office/drawing/2014/main" id="{324F45D0-3762-F4A0-1B25-23F501292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7754"/>
          </a:xfrm>
        </p:spPr>
        <p:txBody>
          <a:bodyPr>
            <a:normAutofit/>
          </a:bodyPr>
          <a:lstStyle/>
          <a:p>
            <a:r>
              <a:rPr lang="fi-FI" sz="3200">
                <a:solidFill>
                  <a:schemeClr val="tx1"/>
                </a:solidFill>
              </a:rPr>
              <a:t>Ratkaise nämä kysymykset ennen kuin aloitat</a:t>
            </a:r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9B3D2182-22B5-5399-06BC-9DFFA0AE1713}"/>
              </a:ext>
            </a:extLst>
          </p:cNvPr>
          <p:cNvGrpSpPr/>
          <p:nvPr/>
        </p:nvGrpSpPr>
        <p:grpSpPr>
          <a:xfrm>
            <a:off x="9449596" y="1792286"/>
            <a:ext cx="2332090" cy="3988311"/>
            <a:chOff x="543671" y="2567236"/>
            <a:chExt cx="3121823" cy="3531414"/>
          </a:xfrm>
        </p:grpSpPr>
        <p:sp>
          <p:nvSpPr>
            <p:cNvPr id="5" name="Puhekupla: Suorakulmio, kulmat pyöristettu 4">
              <a:extLst>
                <a:ext uri="{FF2B5EF4-FFF2-40B4-BE49-F238E27FC236}">
                  <a16:creationId xmlns:a16="http://schemas.microsoft.com/office/drawing/2014/main" id="{2D10406F-0CA9-31D1-1BC6-57E6898CD758}"/>
                </a:ext>
              </a:extLst>
            </p:cNvPr>
            <p:cNvSpPr/>
            <p:nvPr/>
          </p:nvSpPr>
          <p:spPr>
            <a:xfrm>
              <a:off x="543671" y="2567236"/>
              <a:ext cx="3121823" cy="3531414"/>
            </a:xfrm>
            <a:prstGeom prst="wedgeRoundRectCallout">
              <a:avLst>
                <a:gd name="adj1" fmla="val 3865"/>
                <a:gd name="adj2" fmla="val 55620"/>
                <a:gd name="adj3" fmla="val 16667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300"/>
                <a:t>Kuka vastaa prosessin fasilitoinnista? Eli prosessin johtamisesta ja toteuttamisesta? Kuka varmistaa, että fasilitointiin ja prosessin toteuttamiseen on riittävät resurssit?</a:t>
              </a:r>
            </a:p>
            <a:p>
              <a:endParaRPr lang="fi-FI" sz="1300"/>
            </a:p>
            <a:p>
              <a:endParaRPr lang="fi-FI" sz="1300"/>
            </a:p>
            <a:p>
              <a:endParaRPr lang="fi-FI" sz="1400"/>
            </a:p>
            <a:p>
              <a:endParaRPr lang="fi-FI" sz="1400"/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</p:txBody>
        </p:sp>
        <p:sp>
          <p:nvSpPr>
            <p:cNvPr id="8" name="Tekstiruutu 7">
              <a:extLst>
                <a:ext uri="{FF2B5EF4-FFF2-40B4-BE49-F238E27FC236}">
                  <a16:creationId xmlns:a16="http://schemas.microsoft.com/office/drawing/2014/main" id="{69F40BE0-CB3D-9952-4516-2AFE7590155C}"/>
                </a:ext>
              </a:extLst>
            </p:cNvPr>
            <p:cNvSpPr txBox="1"/>
            <p:nvPr/>
          </p:nvSpPr>
          <p:spPr>
            <a:xfrm>
              <a:off x="791140" y="4359400"/>
              <a:ext cx="2626889" cy="162815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i="1" dirty="0"/>
                <a:t>Kirjoita vastaus tähän</a:t>
              </a:r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200" dirty="0"/>
            </a:p>
          </p:txBody>
        </p:sp>
      </p:grp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35A01A95-3B30-6702-7732-1AAB152AFF9F}"/>
              </a:ext>
            </a:extLst>
          </p:cNvPr>
          <p:cNvGrpSpPr/>
          <p:nvPr/>
        </p:nvGrpSpPr>
        <p:grpSpPr>
          <a:xfrm>
            <a:off x="651085" y="1500241"/>
            <a:ext cx="4100033" cy="2437599"/>
            <a:chOff x="3374194" y="1673484"/>
            <a:chExt cx="4055306" cy="2437599"/>
          </a:xfrm>
        </p:grpSpPr>
        <p:sp>
          <p:nvSpPr>
            <p:cNvPr id="4" name="Puhekupla: Suorakulmio, kulmat pyöristettu 3">
              <a:extLst>
                <a:ext uri="{FF2B5EF4-FFF2-40B4-BE49-F238E27FC236}">
                  <a16:creationId xmlns:a16="http://schemas.microsoft.com/office/drawing/2014/main" id="{50CE2617-8A58-9F63-3846-DAF7504A676B}"/>
                </a:ext>
              </a:extLst>
            </p:cNvPr>
            <p:cNvSpPr/>
            <p:nvPr/>
          </p:nvSpPr>
          <p:spPr>
            <a:xfrm>
              <a:off x="3374194" y="1673484"/>
              <a:ext cx="4055306" cy="2437599"/>
            </a:xfrm>
            <a:prstGeom prst="wedgeRoundRectCallout">
              <a:avLst>
                <a:gd name="adj1" fmla="val 39848"/>
                <a:gd name="adj2" fmla="val 60054"/>
                <a:gd name="adj3" fmla="val 16667"/>
              </a:avLst>
            </a:prstGeom>
            <a:ln>
              <a:solidFill>
                <a:schemeClr val="accent2"/>
              </a:solidFill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300"/>
                <a:t>Miten kehittämisprosessi linkittyy järjestön strategiaan tai muuhun suunnitelmaan? Mitä osa-aluetta se edistää? </a:t>
              </a:r>
            </a:p>
            <a:p>
              <a:r>
                <a:rPr lang="fi-FI" sz="1300"/>
                <a:t>Keiden kanssa nämä kysymykset tulisi käydä läpi (hallitus, operatiivinen johto)?</a:t>
              </a: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</p:txBody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961CBC0C-A3A5-23C3-1832-E81CF37EDC73}"/>
                </a:ext>
              </a:extLst>
            </p:cNvPr>
            <p:cNvSpPr txBox="1"/>
            <p:nvPr/>
          </p:nvSpPr>
          <p:spPr>
            <a:xfrm>
              <a:off x="3576158" y="3021797"/>
              <a:ext cx="3672367" cy="95345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i="1" dirty="0"/>
                <a:t>Kirjoita vastaus tähän</a:t>
              </a:r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</p:txBody>
        </p:sp>
      </p:grp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6CC1732F-CB29-FE6A-07EE-B6B2B8EAA192}"/>
              </a:ext>
            </a:extLst>
          </p:cNvPr>
          <p:cNvGrpSpPr/>
          <p:nvPr/>
        </p:nvGrpSpPr>
        <p:grpSpPr>
          <a:xfrm>
            <a:off x="5317072" y="1273797"/>
            <a:ext cx="3706610" cy="2580845"/>
            <a:chOff x="8213931" y="1400014"/>
            <a:chExt cx="3700942" cy="2294803"/>
          </a:xfrm>
        </p:grpSpPr>
        <p:sp>
          <p:nvSpPr>
            <p:cNvPr id="2" name="Puhekupla: Suorakulmio, kulmat pyöristettu 1">
              <a:extLst>
                <a:ext uri="{FF2B5EF4-FFF2-40B4-BE49-F238E27FC236}">
                  <a16:creationId xmlns:a16="http://schemas.microsoft.com/office/drawing/2014/main" id="{0B6F73D7-238F-F681-A0F2-502423282C22}"/>
                </a:ext>
              </a:extLst>
            </p:cNvPr>
            <p:cNvSpPr/>
            <p:nvPr/>
          </p:nvSpPr>
          <p:spPr>
            <a:xfrm>
              <a:off x="8213931" y="1400014"/>
              <a:ext cx="3700942" cy="2294803"/>
            </a:xfrm>
            <a:prstGeom prst="wedgeRoundRectCallout">
              <a:avLst>
                <a:gd name="adj1" fmla="val -40321"/>
                <a:gd name="adj2" fmla="val 58150"/>
                <a:gd name="adj3" fmla="val 16667"/>
              </a:avLst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300"/>
                <a:t>Miten viestitään kehittämisprosessista koko yhteisölle ja pidetään heidät ajan tasalla koko prosessin ajan (esim. kaikille avoin Teams-kanava)? </a:t>
              </a:r>
            </a:p>
            <a:p>
              <a:r>
                <a:rPr lang="fi-FI" sz="1300"/>
                <a:t>Kuka vastaa viestinnästä? </a:t>
              </a:r>
            </a:p>
            <a:p>
              <a:endParaRPr lang="fi-FI" sz="1400"/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C006BEBC-58EC-4B1A-921E-1BBDAA54215B}"/>
                </a:ext>
              </a:extLst>
            </p:cNvPr>
            <p:cNvSpPr txBox="1"/>
            <p:nvPr/>
          </p:nvSpPr>
          <p:spPr>
            <a:xfrm>
              <a:off x="8375856" y="2598889"/>
              <a:ext cx="3377093" cy="999168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i="1" dirty="0"/>
                <a:t>Kirjoita vastaus tähän</a:t>
              </a:r>
            </a:p>
            <a:p>
              <a:endParaRPr lang="fi-FI" sz="1000" i="1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</p:txBody>
        </p:sp>
      </p:grp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18137472-8345-B8E0-59EF-B525EE267F37}"/>
              </a:ext>
            </a:extLst>
          </p:cNvPr>
          <p:cNvGrpSpPr/>
          <p:nvPr/>
        </p:nvGrpSpPr>
        <p:grpSpPr>
          <a:xfrm>
            <a:off x="4477566" y="4290482"/>
            <a:ext cx="4700274" cy="1914773"/>
            <a:chOff x="8287686" y="4105992"/>
            <a:chExt cx="3494740" cy="2237658"/>
          </a:xfrm>
        </p:grpSpPr>
        <p:sp>
          <p:nvSpPr>
            <p:cNvPr id="6" name="Puhekupla: Suorakulmio, kulmat pyöristettu 5">
              <a:extLst>
                <a:ext uri="{FF2B5EF4-FFF2-40B4-BE49-F238E27FC236}">
                  <a16:creationId xmlns:a16="http://schemas.microsoft.com/office/drawing/2014/main" id="{14271A23-4DAC-0E9E-D12E-3D82FF070748}"/>
                </a:ext>
              </a:extLst>
            </p:cNvPr>
            <p:cNvSpPr/>
            <p:nvPr/>
          </p:nvSpPr>
          <p:spPr>
            <a:xfrm>
              <a:off x="8287686" y="4105992"/>
              <a:ext cx="3494740" cy="2237658"/>
            </a:xfrm>
            <a:prstGeom prst="wedgeRoundRectCallout">
              <a:avLst>
                <a:gd name="adj1" fmla="val -41850"/>
                <a:gd name="adj2" fmla="val 61713"/>
                <a:gd name="adj3" fmla="val 16667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300"/>
                <a:t>Miten kehittämistyön tulokset otetaan käyttöön? Kuka/ketkä ottaa siitä vastuun?</a:t>
              </a:r>
            </a:p>
            <a:p>
              <a:endParaRPr lang="fi-FI" sz="1400"/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</p:txBody>
        </p:sp>
        <p:sp>
          <p:nvSpPr>
            <p:cNvPr id="12" name="Tekstiruutu 11">
              <a:extLst>
                <a:ext uri="{FF2B5EF4-FFF2-40B4-BE49-F238E27FC236}">
                  <a16:creationId xmlns:a16="http://schemas.microsoft.com/office/drawing/2014/main" id="{CBE9F83B-F455-83B1-F6F2-152466466DC2}"/>
                </a:ext>
              </a:extLst>
            </p:cNvPr>
            <p:cNvSpPr txBox="1"/>
            <p:nvPr/>
          </p:nvSpPr>
          <p:spPr>
            <a:xfrm>
              <a:off x="8444293" y="4874304"/>
              <a:ext cx="3181525" cy="131320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i="1" dirty="0"/>
                <a:t>Kirjoita vastaus tähän</a:t>
              </a:r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</p:txBody>
        </p:sp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037E0A3-A67D-6531-6084-63A3655F0ACD}"/>
              </a:ext>
            </a:extLst>
          </p:cNvPr>
          <p:cNvGrpSpPr/>
          <p:nvPr/>
        </p:nvGrpSpPr>
        <p:grpSpPr>
          <a:xfrm>
            <a:off x="410314" y="4425201"/>
            <a:ext cx="3700942" cy="2024241"/>
            <a:chOff x="3963336" y="4468632"/>
            <a:chExt cx="3700942" cy="2024241"/>
          </a:xfrm>
        </p:grpSpPr>
        <p:sp>
          <p:nvSpPr>
            <p:cNvPr id="3" name="Puhekupla: Suorakulmio, kulmat pyöristettu 2">
              <a:extLst>
                <a:ext uri="{FF2B5EF4-FFF2-40B4-BE49-F238E27FC236}">
                  <a16:creationId xmlns:a16="http://schemas.microsoft.com/office/drawing/2014/main" id="{12819D2D-7C02-0C7E-692C-27A4C199CEAD}"/>
                </a:ext>
              </a:extLst>
            </p:cNvPr>
            <p:cNvSpPr/>
            <p:nvPr/>
          </p:nvSpPr>
          <p:spPr>
            <a:xfrm>
              <a:off x="3963336" y="4468632"/>
              <a:ext cx="3700942" cy="2024241"/>
            </a:xfrm>
            <a:prstGeom prst="wedgeRoundRectCallout">
              <a:avLst>
                <a:gd name="adj1" fmla="val -794"/>
                <a:gd name="adj2" fmla="val 61478"/>
                <a:gd name="adj3" fmla="val 16667"/>
              </a:avLst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i-FI" sz="1300"/>
                <a:t>Miten onnistutaan yhteiskehittämisessä ja osallistamisessa? Keiden tulisi olla mukana ja ketkä voivat mahdollistaa heidän osallistumisen?</a:t>
              </a:r>
            </a:p>
            <a:p>
              <a:endParaRPr lang="fi-FI" sz="1400"/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  <a:p>
              <a:endParaRPr lang="fi-FI" sz="1400">
                <a:cs typeface="Rubik"/>
              </a:endParaRPr>
            </a:p>
          </p:txBody>
        </p:sp>
        <p:sp>
          <p:nvSpPr>
            <p:cNvPr id="13" name="Tekstiruutu 12">
              <a:extLst>
                <a:ext uri="{FF2B5EF4-FFF2-40B4-BE49-F238E27FC236}">
                  <a16:creationId xmlns:a16="http://schemas.microsoft.com/office/drawing/2014/main" id="{42D5AF97-AA3D-3797-9DAE-3952A95FDEA5}"/>
                </a:ext>
              </a:extLst>
            </p:cNvPr>
            <p:cNvSpPr txBox="1"/>
            <p:nvPr/>
          </p:nvSpPr>
          <p:spPr>
            <a:xfrm>
              <a:off x="4198113" y="5584994"/>
              <a:ext cx="3231387" cy="78319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i-FI" sz="1000" i="1" dirty="0"/>
                <a:t>Kirjoita vastaus tähän</a:t>
              </a:r>
            </a:p>
            <a:p>
              <a:endParaRPr lang="fi-FI" sz="1000" dirty="0"/>
            </a:p>
            <a:p>
              <a:endParaRPr lang="fi-FI" sz="1000" dirty="0"/>
            </a:p>
            <a:p>
              <a:endParaRPr lang="fi-FI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3389995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-teema">
  <a:themeElements>
    <a:clrScheme name="MONIOSAAJAT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366F46"/>
      </a:accent1>
      <a:accent2>
        <a:srgbClr val="1975BA"/>
      </a:accent2>
      <a:accent3>
        <a:srgbClr val="C996C9"/>
      </a:accent3>
      <a:accent4>
        <a:srgbClr val="EFE23B"/>
      </a:accent4>
      <a:accent5>
        <a:srgbClr val="FFE3CC"/>
      </a:accent5>
      <a:accent6>
        <a:srgbClr val="8EC89F"/>
      </a:accent6>
      <a:hlink>
        <a:srgbClr val="3197E3"/>
      </a:hlink>
      <a:folHlink>
        <a:srgbClr val="954F72"/>
      </a:folHlink>
    </a:clrScheme>
    <a:fontScheme name="MONIOSAAJAT">
      <a:majorFont>
        <a:latin typeface="Rubik"/>
        <a:ea typeface=""/>
        <a:cs typeface=""/>
      </a:majorFont>
      <a:minorFont>
        <a:latin typeface="Rubi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8D8292B4B29745B06E0C269E86480F" ma:contentTypeVersion="15" ma:contentTypeDescription="Luo uusi asiakirja." ma:contentTypeScope="" ma:versionID="bfa726102e523f3ab74a197edc475544">
  <xsd:schema xmlns:xsd="http://www.w3.org/2001/XMLSchema" xmlns:xs="http://www.w3.org/2001/XMLSchema" xmlns:p="http://schemas.microsoft.com/office/2006/metadata/properties" xmlns:ns2="fc5b9f85-70a6-4ed7-9d43-025d2cc955c4" xmlns:ns3="032bc162-4fb4-4ee1-abea-b5ec33b68b2f" targetNamespace="http://schemas.microsoft.com/office/2006/metadata/properties" ma:root="true" ma:fieldsID="b7b4ec4a472503c64381cf19ba0ab030" ns2:_="" ns3:_="">
    <xsd:import namespace="fc5b9f85-70a6-4ed7-9d43-025d2cc955c4"/>
    <xsd:import namespace="032bc162-4fb4-4ee1-abea-b5ec33b68b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b9f85-70a6-4ed7-9d43-025d2cc955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uvien tunnisteet" ma:readOnly="false" ma:fieldId="{5cf76f15-5ced-4ddc-b409-7134ff3c332f}" ma:taxonomyMulti="true" ma:sspId="56a50d1b-6b00-4174-916d-3b4eff3f4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bc162-4fb4-4ee1-abea-b5ec33b68b2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605320f-b168-41f1-b4c1-eb95921c40ed}" ma:internalName="TaxCatchAll" ma:showField="CatchAllData" ma:web="032bc162-4fb4-4ee1-abea-b5ec33b68b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5b9f85-70a6-4ed7-9d43-025d2cc955c4">
      <Terms xmlns="http://schemas.microsoft.com/office/infopath/2007/PartnerControls"/>
    </lcf76f155ced4ddcb4097134ff3c332f>
    <TaxCatchAll xmlns="032bc162-4fb4-4ee1-abea-b5ec33b68b2f" xsi:nil="true"/>
  </documentManagement>
</p:properties>
</file>

<file path=customXml/itemProps1.xml><?xml version="1.0" encoding="utf-8"?>
<ds:datastoreItem xmlns:ds="http://schemas.openxmlformats.org/officeDocument/2006/customXml" ds:itemID="{7865E691-1E06-46FA-9291-1D216839BC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F4DB23-C30E-42BD-A302-677476425EC8}">
  <ds:schemaRefs>
    <ds:schemaRef ds:uri="032bc162-4fb4-4ee1-abea-b5ec33b68b2f"/>
    <ds:schemaRef ds:uri="fc5b9f85-70a6-4ed7-9d43-025d2cc955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E58F39D-6ABE-4D74-A8E0-C542842D3006}">
  <ds:schemaRefs>
    <ds:schemaRef ds:uri="032bc162-4fb4-4ee1-abea-b5ec33b68b2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fc5b9f85-70a6-4ed7-9d43-025d2cc955c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125</Words>
  <Application>Microsoft Office PowerPoint</Application>
  <PresentationFormat>Laajakuva</PresentationFormat>
  <Paragraphs>50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Rubik</vt:lpstr>
      <vt:lpstr>Arial</vt:lpstr>
      <vt:lpstr>Calibri</vt:lpstr>
      <vt:lpstr>Office-teema</vt:lpstr>
      <vt:lpstr>Ratkaise nämä kysymykset ennen kuin aloitat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Oskari Huolman</dc:creator>
  <cp:lastModifiedBy>Heli Laurikainen</cp:lastModifiedBy>
  <cp:revision>2</cp:revision>
  <dcterms:created xsi:type="dcterms:W3CDTF">2023-05-31T13:00:41Z</dcterms:created>
  <dcterms:modified xsi:type="dcterms:W3CDTF">2025-10-28T07:35:44Z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0x0101006F8D8292B4B29745B06E0C269E86480F</vt:lpwstr>
  </property>
  <property fmtid="{D5CDD505-2E9C-101B-9397-08002B2CF9AE}" pid="3" name="MediaServiceImageTags">
    <vt:lpwstr/>
  </property>
</Properties>
</file>