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6"/>
  </p:notesMasterIdLst>
  <p:sldIdLst>
    <p:sldId id="1774" r:id="rId5"/>
  </p:sldIdLst>
  <p:sldSz cx="12192000" cy="6858000"/>
  <p:notesSz cx="6858000" cy="9144000"/>
  <p:embeddedFontLst>
    <p:embeddedFont>
      <p:font typeface="Rubik" panose="020B0604020202020204" charset="-79"/>
      <p:regular r:id="rId7"/>
      <p:bold r:id="rId8"/>
      <p:italic r:id="rId9"/>
      <p:boldItalic r:id="rId10"/>
    </p:embeddedFont>
  </p:embeddedFontLst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8CC561B-0EA7-021E-0866-78C297F45B4E}" name="Annika Hokkanen" initials="AH" userId="S::annika.hokkanen@kuntoutussaatio.fi::dc5951f3-d5b6-4740-85b2-a62349b6cf12" providerId="AD"/>
  <p188:author id="{9B5C1861-D7E6-6B1A-CA72-64855F1C8A81}" name="Heli Laurikainen" initials="HL" userId="S::heli.laurikainen_kuntoutussaatio.fi#ext#@humakfi.onmicrosoft.com::cc07c723-dd3a-45ad-bcf3-f7ea33360d81" providerId="AD"/>
  <p188:author id="{A961B097-2C97-4919-C24A-CB283E6C3AD3}" name="Heli Laurikainen" initials="HL" userId="S::heli.laurikainen@kuntoutussaatio.fi::a7cb5188-180c-4d16-9d6c-0f4ce3d3a58b" providerId="AD"/>
  <p188:author id="{AA480BEF-E437-BD1C-F286-3F1CAF339B17}" name="Annika Harsu" initials="AH" userId="S::annika.harsu@kuntoutussaatio.fi::dc5951f3-d5b6-4740-85b2-a62349b6cf12" providerId="AD"/>
  <p188:author id="{31D3E7F7-7792-C22A-00CE-FAE8B5A01B7E}" name="Annika Harsu" initials="AH" userId="S::annika.harsu_kuntoutussaatio.fi#ext#@humakfi.onmicrosoft.com::0ddaa257-1340-496f-b4b3-713f2f341a0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F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B18C87-673E-43E6-BF07-3EC51A1EB360}" v="1" dt="2025-10-28T09:00:22.707"/>
  </p1510:revLst>
</p1510:revInfo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eematyyli 2 - Korostu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0F86C2-F9D2-47FF-A82D-45EFF958AE92}" type="doc">
      <dgm:prSet loTypeId="urn:microsoft.com/office/officeart/2005/8/layout/h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fi-FI"/>
        </a:p>
      </dgm:t>
    </dgm:pt>
    <dgm:pt modelId="{B0DCEA4E-9C54-4DA8-B3FA-A6681398C4BE}">
      <dgm:prSet phldrT="[Teksti]" custT="1"/>
      <dgm:spPr/>
      <dgm:t>
        <a:bodyPr/>
        <a:lstStyle/>
        <a:p>
          <a:pPr rtl="0"/>
          <a:r>
            <a:rPr lang="fi-FI" sz="1200" b="1">
              <a:latin typeface="Rubik"/>
            </a:rPr>
            <a:t> Päivämäärä, kellonaika, paikka (läsnä/Teams) </a:t>
          </a:r>
          <a:endParaRPr lang="fi-FI" sz="1200" b="1"/>
        </a:p>
      </dgm:t>
    </dgm:pt>
    <dgm:pt modelId="{D2B5B283-3B8F-4C10-B4E8-FE18ACA4C58D}" type="parTrans" cxnId="{E269F6CA-FD1F-4C13-9ABF-08DE171181AE}">
      <dgm:prSet/>
      <dgm:spPr/>
      <dgm:t>
        <a:bodyPr/>
        <a:lstStyle/>
        <a:p>
          <a:endParaRPr lang="fi-FI"/>
        </a:p>
      </dgm:t>
    </dgm:pt>
    <dgm:pt modelId="{90FCDDCC-E07A-4BF8-9E3B-4A14786583E7}" type="sibTrans" cxnId="{E269F6CA-FD1F-4C13-9ABF-08DE171181AE}">
      <dgm:prSet/>
      <dgm:spPr/>
      <dgm:t>
        <a:bodyPr/>
        <a:lstStyle/>
        <a:p>
          <a:endParaRPr lang="fi-FI"/>
        </a:p>
      </dgm:t>
    </dgm:pt>
    <dgm:pt modelId="{0FD8D33D-C8F9-49BB-8832-B86E87539C5F}">
      <dgm:prSet phldrT="[Teksti]" custT="1"/>
      <dgm:spPr/>
      <dgm:t>
        <a:bodyPr/>
        <a:lstStyle/>
        <a:p>
          <a:r>
            <a:rPr lang="fi-FI" sz="1200" b="1" kern="1200">
              <a:latin typeface="+mn-lt"/>
            </a:rPr>
            <a:t>Aihe:</a:t>
          </a:r>
          <a:br>
            <a:rPr lang="fi-FI" sz="1200" b="1" kern="1200">
              <a:latin typeface="+mn-lt"/>
            </a:rPr>
          </a:br>
          <a:br>
            <a:rPr lang="fi-FI" sz="1200" b="1" kern="1200">
              <a:latin typeface="+mn-lt"/>
            </a:rPr>
          </a:br>
          <a:endParaRPr lang="fi-FI" sz="1200" b="1" kern="1200">
            <a:latin typeface="+mn-lt"/>
          </a:endParaRPr>
        </a:p>
      </dgm:t>
    </dgm:pt>
    <dgm:pt modelId="{D783E5FD-C8BD-4391-91D1-3501740CEA34}" type="parTrans" cxnId="{7F7074D6-BA7F-448F-8169-18B0FB700618}">
      <dgm:prSet/>
      <dgm:spPr/>
      <dgm:t>
        <a:bodyPr/>
        <a:lstStyle/>
        <a:p>
          <a:endParaRPr lang="fi-FI"/>
        </a:p>
      </dgm:t>
    </dgm:pt>
    <dgm:pt modelId="{58FB7085-6A3F-4267-85E2-DA2A6CB2A645}" type="sibTrans" cxnId="{7F7074D6-BA7F-448F-8169-18B0FB700618}">
      <dgm:prSet/>
      <dgm:spPr/>
      <dgm:t>
        <a:bodyPr/>
        <a:lstStyle/>
        <a:p>
          <a:endParaRPr lang="fi-FI"/>
        </a:p>
      </dgm:t>
    </dgm:pt>
    <dgm:pt modelId="{547024B1-DC1F-44D2-97B0-ADD41BE00D6D}">
      <dgm:prSet phldrT="[Teksti]" custT="1"/>
      <dgm:spPr/>
      <dgm:t>
        <a:bodyPr/>
        <a:lstStyle/>
        <a:p>
          <a:r>
            <a:rPr lang="fi-FI" sz="1200" b="1">
              <a:latin typeface="Rubik"/>
            </a:rPr>
            <a:t>Päivämäärä, kellonaika, paikka (läsnä/Teams) </a:t>
          </a:r>
          <a:endParaRPr lang="fi-FI" sz="1200" b="1">
            <a:solidFill>
              <a:schemeClr val="bg1"/>
            </a:solidFill>
          </a:endParaRPr>
        </a:p>
      </dgm:t>
    </dgm:pt>
    <dgm:pt modelId="{DCBD7844-DA37-4BA6-8EE2-22982EE48458}" type="parTrans" cxnId="{20C1CBED-D79F-4FEB-90EA-A31713646516}">
      <dgm:prSet/>
      <dgm:spPr/>
      <dgm:t>
        <a:bodyPr/>
        <a:lstStyle/>
        <a:p>
          <a:endParaRPr lang="fi-FI"/>
        </a:p>
      </dgm:t>
    </dgm:pt>
    <dgm:pt modelId="{96478529-1DBA-4D19-B890-7821DC21A566}" type="sibTrans" cxnId="{20C1CBED-D79F-4FEB-90EA-A31713646516}">
      <dgm:prSet/>
      <dgm:spPr/>
      <dgm:t>
        <a:bodyPr/>
        <a:lstStyle/>
        <a:p>
          <a:endParaRPr lang="fi-FI"/>
        </a:p>
      </dgm:t>
    </dgm:pt>
    <dgm:pt modelId="{A12E9A2A-6FE9-4A00-94B2-713353B8FA6F}">
      <dgm:prSet phldrT="[Teksti]" custT="1"/>
      <dgm:spPr/>
      <dgm:t>
        <a:bodyPr/>
        <a:lstStyle/>
        <a:p>
          <a:r>
            <a:rPr lang="fi-FI" sz="1200" b="1" kern="1200">
              <a:latin typeface="+mn-lt"/>
            </a:rPr>
            <a:t>Aihe: </a:t>
          </a:r>
          <a:r>
            <a:rPr lang="fi-FI" sz="1200" b="0" i="1" kern="1200">
              <a:latin typeface="+mn-lt"/>
            </a:rPr>
            <a:t> </a:t>
          </a:r>
          <a:br>
            <a:rPr lang="fi-FI" sz="1200" b="0" i="1" kern="1200">
              <a:latin typeface="+mn-lt"/>
            </a:rPr>
          </a:br>
          <a:br>
            <a:rPr lang="fi-FI" sz="1200" b="0" i="1" kern="1200">
              <a:latin typeface="+mn-lt"/>
            </a:rPr>
          </a:br>
          <a:endParaRPr lang="fi-FI" sz="1200" i="1" kern="1200">
            <a:latin typeface="+mn-lt"/>
            <a:ea typeface="+mn-lt"/>
            <a:cs typeface="+mn-lt"/>
          </a:endParaRPr>
        </a:p>
      </dgm:t>
    </dgm:pt>
    <dgm:pt modelId="{A4E41CC9-4A3A-4F19-ACD6-F907048391F1}" type="parTrans" cxnId="{AC155475-1668-4230-BB13-94CC60162F1B}">
      <dgm:prSet/>
      <dgm:spPr/>
      <dgm:t>
        <a:bodyPr/>
        <a:lstStyle/>
        <a:p>
          <a:endParaRPr lang="fi-FI"/>
        </a:p>
      </dgm:t>
    </dgm:pt>
    <dgm:pt modelId="{12FB8ABC-B350-4952-BA90-9957B9D6E42B}" type="sibTrans" cxnId="{AC155475-1668-4230-BB13-94CC60162F1B}">
      <dgm:prSet/>
      <dgm:spPr/>
      <dgm:t>
        <a:bodyPr/>
        <a:lstStyle/>
        <a:p>
          <a:endParaRPr lang="fi-FI"/>
        </a:p>
      </dgm:t>
    </dgm:pt>
    <dgm:pt modelId="{1E799A12-5A57-4528-905A-80B2E4D8FE24}">
      <dgm:prSet phldrT="[Teksti]" custT="1"/>
      <dgm:spPr/>
      <dgm:t>
        <a:bodyPr/>
        <a:lstStyle/>
        <a:p>
          <a:r>
            <a:rPr lang="fi-FI" sz="1200" b="1">
              <a:latin typeface="Rubik"/>
            </a:rPr>
            <a:t>Päivämäärä, kellonaika, paikka (läsnä/Teams) </a:t>
          </a:r>
          <a:endParaRPr lang="fi-FI" sz="1200" b="1"/>
        </a:p>
      </dgm:t>
    </dgm:pt>
    <dgm:pt modelId="{B450FBA8-5311-4487-AEE2-23B726B275DA}" type="parTrans" cxnId="{656D836F-65E6-4466-B1EB-C0216BC5F648}">
      <dgm:prSet/>
      <dgm:spPr/>
      <dgm:t>
        <a:bodyPr/>
        <a:lstStyle/>
        <a:p>
          <a:endParaRPr lang="fi-FI"/>
        </a:p>
      </dgm:t>
    </dgm:pt>
    <dgm:pt modelId="{41B6BD7D-2ADD-4914-9C88-1361EF117B73}" type="sibTrans" cxnId="{656D836F-65E6-4466-B1EB-C0216BC5F648}">
      <dgm:prSet/>
      <dgm:spPr/>
      <dgm:t>
        <a:bodyPr/>
        <a:lstStyle/>
        <a:p>
          <a:endParaRPr lang="fi-FI"/>
        </a:p>
      </dgm:t>
    </dgm:pt>
    <dgm:pt modelId="{F20F0AC4-D296-4B08-87E1-D0EBC4102C6B}">
      <dgm:prSet custT="1"/>
      <dgm:spPr/>
      <dgm:t>
        <a:bodyPr/>
        <a:lstStyle/>
        <a:p>
          <a:r>
            <a:rPr lang="fi-FI" sz="1200" b="1" kern="1200">
              <a:latin typeface="+mn-lt"/>
            </a:rPr>
            <a:t>Aihe: </a:t>
          </a:r>
          <a:br>
            <a:rPr lang="fi-FI" sz="1200" b="0" i="1" kern="1200">
              <a:latin typeface="+mn-lt"/>
            </a:rPr>
          </a:br>
          <a:br>
            <a:rPr lang="fi-FI" sz="1200" b="0" i="1" kern="1200">
              <a:latin typeface="+mn-lt"/>
            </a:rPr>
          </a:br>
          <a:endParaRPr lang="fi-FI" sz="1200" b="1" kern="1200">
            <a:latin typeface="+mn-lt"/>
            <a:ea typeface="+mn-lt"/>
            <a:cs typeface="+mn-lt"/>
          </a:endParaRPr>
        </a:p>
      </dgm:t>
    </dgm:pt>
    <dgm:pt modelId="{BBBC2940-D904-44FF-84E3-29645A81E246}" type="parTrans" cxnId="{70A19BD3-E96C-47C3-92C6-05EA4047C566}">
      <dgm:prSet/>
      <dgm:spPr/>
      <dgm:t>
        <a:bodyPr/>
        <a:lstStyle/>
        <a:p>
          <a:endParaRPr lang="fi-FI"/>
        </a:p>
      </dgm:t>
    </dgm:pt>
    <dgm:pt modelId="{BA3D4F68-33E5-4F2E-B7C4-A1C8F22EB9D7}" type="sibTrans" cxnId="{70A19BD3-E96C-47C3-92C6-05EA4047C566}">
      <dgm:prSet/>
      <dgm:spPr/>
      <dgm:t>
        <a:bodyPr/>
        <a:lstStyle/>
        <a:p>
          <a:endParaRPr lang="fi-FI"/>
        </a:p>
      </dgm:t>
    </dgm:pt>
    <dgm:pt modelId="{91C38424-CFA9-4D98-AE63-E5DFACB32B27}">
      <dgm:prSet phldrT="[Teksti]" custT="1"/>
      <dgm:spPr/>
      <dgm:t>
        <a:bodyPr/>
        <a:lstStyle/>
        <a:p>
          <a:r>
            <a:rPr lang="fi-FI" sz="1200" b="1">
              <a:latin typeface="Rubik"/>
            </a:rPr>
            <a:t>Päivämäärä, kellonaika, paikka (läsnä/Teams) </a:t>
          </a:r>
          <a:endParaRPr lang="fi-FI" sz="1200" b="1"/>
        </a:p>
      </dgm:t>
    </dgm:pt>
    <dgm:pt modelId="{C98702FA-6B43-44DB-9DA6-8BB2E31E6312}" type="parTrans" cxnId="{973ECC14-6084-44F5-8737-143360872771}">
      <dgm:prSet/>
      <dgm:spPr/>
      <dgm:t>
        <a:bodyPr/>
        <a:lstStyle/>
        <a:p>
          <a:endParaRPr lang="fi-FI"/>
        </a:p>
      </dgm:t>
    </dgm:pt>
    <dgm:pt modelId="{3966EDA0-8D99-4B48-B5AE-23B23855B2FE}" type="sibTrans" cxnId="{973ECC14-6084-44F5-8737-143360872771}">
      <dgm:prSet/>
      <dgm:spPr/>
      <dgm:t>
        <a:bodyPr/>
        <a:lstStyle/>
        <a:p>
          <a:endParaRPr lang="fi-FI"/>
        </a:p>
      </dgm:t>
    </dgm:pt>
    <dgm:pt modelId="{3D91B45A-1394-4D6F-9286-563E21C822CC}">
      <dgm:prSet custT="1"/>
      <dgm:spPr/>
      <dgm:t>
        <a:bodyPr/>
        <a:lstStyle/>
        <a:p>
          <a:r>
            <a:rPr lang="fi-FI" sz="1200" b="1" dirty="0">
              <a:latin typeface="+mn-lt"/>
            </a:rPr>
            <a:t>Aihe: </a:t>
          </a:r>
          <a:r>
            <a:rPr lang="fi-FI" sz="1200" b="0" i="1" dirty="0">
              <a:solidFill>
                <a:schemeClr val="bg2">
                  <a:lumMod val="50000"/>
                </a:schemeClr>
              </a:solidFill>
              <a:latin typeface="+mn-lt"/>
            </a:rPr>
            <a:t>[kuvaa lyhyesti aihe tai kysymys, jonka ympärillä työskennellään]</a:t>
          </a:r>
          <a:br>
            <a:rPr lang="fi-FI" sz="1200" b="0" i="1" dirty="0">
              <a:latin typeface="+mn-lt"/>
            </a:rPr>
          </a:br>
          <a:endParaRPr lang="fi-FI" sz="1200" b="0" i="1" dirty="0"/>
        </a:p>
      </dgm:t>
    </dgm:pt>
    <dgm:pt modelId="{59A89D34-FC4F-459E-9693-E79D1372418C}" type="parTrans" cxnId="{7050D46D-7273-413B-B36B-E5A1D7B95CD7}">
      <dgm:prSet/>
      <dgm:spPr/>
      <dgm:t>
        <a:bodyPr/>
        <a:lstStyle/>
        <a:p>
          <a:endParaRPr lang="fi-FI"/>
        </a:p>
      </dgm:t>
    </dgm:pt>
    <dgm:pt modelId="{F17667E9-9CFD-4433-98E7-E835B81BC3DC}" type="sibTrans" cxnId="{7050D46D-7273-413B-B36B-E5A1D7B95CD7}">
      <dgm:prSet/>
      <dgm:spPr/>
      <dgm:t>
        <a:bodyPr/>
        <a:lstStyle/>
        <a:p>
          <a:endParaRPr lang="fi-FI"/>
        </a:p>
      </dgm:t>
    </dgm:pt>
    <dgm:pt modelId="{2E3A6151-8CA6-4C45-B973-F92E0AF80EF0}">
      <dgm:prSet custT="1"/>
      <dgm:spPr/>
      <dgm:t>
        <a:bodyPr/>
        <a:lstStyle/>
        <a:p>
          <a:r>
            <a:rPr lang="fi-FI" sz="1200" b="1" dirty="0">
              <a:latin typeface="+mn-lt"/>
            </a:rPr>
            <a:t>Työskentelytapa: </a:t>
          </a:r>
          <a:r>
            <a:rPr lang="fi-FI" sz="1200" dirty="0">
              <a:latin typeface="+mn-lt"/>
            </a:rPr>
            <a:t> </a:t>
          </a:r>
          <a:r>
            <a:rPr lang="fi-FI" sz="1200" b="0" i="1" dirty="0">
              <a:solidFill>
                <a:schemeClr val="bg2">
                  <a:lumMod val="50000"/>
                </a:schemeClr>
              </a:solidFill>
              <a:latin typeface="+mn-lt"/>
            </a:rPr>
            <a:t>[kuvaa lyhyesti mitä menetelmiä käytetään työskentelyn tukena esim. tulevaisuuskolmio tai SWOT-analyysi.]</a:t>
          </a:r>
          <a:br>
            <a:rPr lang="fi-FI" sz="1200" b="0" i="1" dirty="0">
              <a:solidFill>
                <a:schemeClr val="bg2">
                  <a:lumMod val="50000"/>
                </a:schemeClr>
              </a:solidFill>
              <a:latin typeface="+mn-lt"/>
            </a:rPr>
          </a:br>
          <a:endParaRPr lang="fi-FI" sz="1200" dirty="0">
            <a:solidFill>
              <a:schemeClr val="bg2">
                <a:lumMod val="50000"/>
              </a:schemeClr>
            </a:solidFill>
            <a:latin typeface="+mn-lt"/>
          </a:endParaRPr>
        </a:p>
      </dgm:t>
    </dgm:pt>
    <dgm:pt modelId="{5B3B4A39-64FF-4A32-BF7A-D87042738617}" type="parTrans" cxnId="{25CDB511-22A9-4852-A596-B0F20C661860}">
      <dgm:prSet/>
      <dgm:spPr/>
      <dgm:t>
        <a:bodyPr/>
        <a:lstStyle/>
        <a:p>
          <a:endParaRPr lang="fi-FI"/>
        </a:p>
      </dgm:t>
    </dgm:pt>
    <dgm:pt modelId="{6B4AAC94-C0ED-40FB-A96F-ED57097229E2}" type="sibTrans" cxnId="{25CDB511-22A9-4852-A596-B0F20C661860}">
      <dgm:prSet/>
      <dgm:spPr/>
      <dgm:t>
        <a:bodyPr/>
        <a:lstStyle/>
        <a:p>
          <a:endParaRPr lang="fi-FI"/>
        </a:p>
      </dgm:t>
    </dgm:pt>
    <dgm:pt modelId="{D452349C-11AD-4661-BBAE-46B8D8CBF950}">
      <dgm:prSet custT="1"/>
      <dgm:spPr/>
      <dgm:t>
        <a:bodyPr/>
        <a:lstStyle/>
        <a:p>
          <a:r>
            <a:rPr lang="fi-FI" sz="1200" b="1" dirty="0">
              <a:effectLst/>
              <a:latin typeface="+mn-lt"/>
              <a:ea typeface="Aptos" panose="020B0004020202020204" pitchFamily="34" charset="0"/>
              <a:cs typeface="Times New Roman"/>
            </a:rPr>
            <a:t>Tulos: </a:t>
          </a:r>
          <a:r>
            <a:rPr lang="fi-FI" sz="1200" b="0" i="1" dirty="0">
              <a:solidFill>
                <a:schemeClr val="bg2">
                  <a:lumMod val="50000"/>
                </a:schemeClr>
              </a:solidFill>
              <a:effectLst/>
              <a:latin typeface="+mn-lt"/>
              <a:ea typeface="Aptos" panose="020B0004020202020204" pitchFamily="34" charset="0"/>
              <a:cs typeface="Times New Roman"/>
            </a:rPr>
            <a:t>[mitä konkreettista syntyy työskentelyn tuloksena]</a:t>
          </a:r>
          <a:br>
            <a:rPr lang="fi-FI" sz="1200" b="0" i="1" dirty="0">
              <a:effectLst/>
              <a:latin typeface="+mn-lt"/>
              <a:ea typeface="Aptos" panose="020B0004020202020204" pitchFamily="34" charset="0"/>
              <a:cs typeface="Times New Roman"/>
            </a:rPr>
          </a:br>
          <a:endParaRPr lang="fi-FI" sz="1200" i="1" dirty="0">
            <a:latin typeface="+mn-lt"/>
            <a:cs typeface="+mn-lt"/>
          </a:endParaRPr>
        </a:p>
      </dgm:t>
    </dgm:pt>
    <dgm:pt modelId="{BF229943-9926-4078-9294-5C82111C83E7}" type="parTrans" cxnId="{25A14988-E71A-415A-8D08-738CA08C6994}">
      <dgm:prSet/>
      <dgm:spPr/>
      <dgm:t>
        <a:bodyPr/>
        <a:lstStyle/>
        <a:p>
          <a:endParaRPr lang="fi-FI"/>
        </a:p>
      </dgm:t>
    </dgm:pt>
    <dgm:pt modelId="{7AA028C8-E1BB-4F62-BA5B-DB83BB0A66ED}" type="sibTrans" cxnId="{25A14988-E71A-415A-8D08-738CA08C6994}">
      <dgm:prSet/>
      <dgm:spPr/>
      <dgm:t>
        <a:bodyPr/>
        <a:lstStyle/>
        <a:p>
          <a:endParaRPr lang="fi-FI"/>
        </a:p>
      </dgm:t>
    </dgm:pt>
    <dgm:pt modelId="{27FDEEEC-7FB3-4D68-B559-C3149E35DF06}">
      <dgm:prSet custT="1"/>
      <dgm:spPr/>
      <dgm:t>
        <a:bodyPr/>
        <a:lstStyle/>
        <a:p>
          <a:r>
            <a:rPr lang="fi-FI" sz="1200" b="1" dirty="0">
              <a:latin typeface="+mn-lt"/>
            </a:rPr>
            <a:t>Osallistujat: </a:t>
          </a:r>
          <a:r>
            <a:rPr lang="fi-FI" sz="1200" b="0" i="1" dirty="0">
              <a:solidFill>
                <a:schemeClr val="bg2">
                  <a:lumMod val="50000"/>
                </a:schemeClr>
              </a:solidFill>
              <a:latin typeface="+mn-lt"/>
            </a:rPr>
            <a:t>[ketä osallistuu työskentelyyn].</a:t>
          </a:r>
          <a:r>
            <a:rPr lang="fi-FI" sz="1200" b="0" i="1" dirty="0">
              <a:solidFill>
                <a:schemeClr val="bg2">
                  <a:lumMod val="50000"/>
                </a:schemeClr>
              </a:solidFill>
              <a:effectLst/>
              <a:latin typeface="+mn-lt"/>
              <a:ea typeface="Aptos" panose="020B0004020202020204" pitchFamily="34" charset="0"/>
              <a:cs typeface="Times New Roman"/>
            </a:rPr>
            <a:t> </a:t>
          </a:r>
          <a:endParaRPr lang="fi-FI" sz="1200" b="0" i="1" dirty="0">
            <a:solidFill>
              <a:schemeClr val="bg2">
                <a:lumMod val="50000"/>
              </a:schemeClr>
            </a:solidFill>
            <a:latin typeface="+mn-lt"/>
            <a:cs typeface="+mn-lt"/>
          </a:endParaRPr>
        </a:p>
      </dgm:t>
    </dgm:pt>
    <dgm:pt modelId="{8504A80F-B90B-43FD-BD76-489422EBF15D}" type="parTrans" cxnId="{80AE152C-BEC9-45DE-A3F3-E004B1513CDE}">
      <dgm:prSet/>
      <dgm:spPr/>
      <dgm:t>
        <a:bodyPr/>
        <a:lstStyle/>
        <a:p>
          <a:endParaRPr lang="fi-FI"/>
        </a:p>
      </dgm:t>
    </dgm:pt>
    <dgm:pt modelId="{BE10987B-139B-47C4-9CB1-4E34DCAA333D}" type="sibTrans" cxnId="{80AE152C-BEC9-45DE-A3F3-E004B1513CDE}">
      <dgm:prSet/>
      <dgm:spPr/>
      <dgm:t>
        <a:bodyPr/>
        <a:lstStyle/>
        <a:p>
          <a:endParaRPr lang="fi-FI"/>
        </a:p>
      </dgm:t>
    </dgm:pt>
    <dgm:pt modelId="{E539C7B0-9A0B-4235-B30B-86464A646815}">
      <dgm:prSet phldrT="[Teksti]" custT="1"/>
      <dgm:spPr/>
      <dgm:t>
        <a:bodyPr/>
        <a:lstStyle/>
        <a:p>
          <a:r>
            <a:rPr lang="fi-FI" sz="1200" b="1">
              <a:latin typeface="+mn-lt"/>
            </a:rPr>
            <a:t>Työskentelytapa: </a:t>
          </a:r>
          <a:r>
            <a:rPr lang="fi-FI" sz="1200">
              <a:latin typeface="+mn-lt"/>
            </a:rPr>
            <a:t> </a:t>
          </a:r>
          <a:r>
            <a:rPr lang="fi-FI" sz="1200" b="0" i="1">
              <a:latin typeface="+mn-lt"/>
            </a:rPr>
            <a:t> </a:t>
          </a:r>
          <a:br>
            <a:rPr lang="fi-FI" sz="1200" b="0" i="1">
              <a:latin typeface="+mn-lt"/>
            </a:rPr>
          </a:br>
          <a:br>
            <a:rPr lang="fi-FI" sz="1200" b="0" i="1">
              <a:latin typeface="+mn-lt"/>
            </a:rPr>
          </a:br>
          <a:br>
            <a:rPr lang="fi-FI" sz="1200" b="0" i="1">
              <a:latin typeface="+mn-lt"/>
            </a:rPr>
          </a:br>
          <a:endParaRPr lang="fi-FI" sz="1200">
            <a:latin typeface="+mn-lt"/>
          </a:endParaRPr>
        </a:p>
      </dgm:t>
    </dgm:pt>
    <dgm:pt modelId="{CF28D4B0-4497-4B73-9B88-901D0B0B55E9}" type="parTrans" cxnId="{70CD8EFF-34F1-4643-A2CE-E0E4F3AC8522}">
      <dgm:prSet/>
      <dgm:spPr/>
      <dgm:t>
        <a:bodyPr/>
        <a:lstStyle/>
        <a:p>
          <a:endParaRPr lang="fi-FI"/>
        </a:p>
      </dgm:t>
    </dgm:pt>
    <dgm:pt modelId="{3BBACF60-E1F5-466F-85D8-C6FCE274FAA3}" type="sibTrans" cxnId="{70CD8EFF-34F1-4643-A2CE-E0E4F3AC8522}">
      <dgm:prSet/>
      <dgm:spPr/>
      <dgm:t>
        <a:bodyPr/>
        <a:lstStyle/>
        <a:p>
          <a:endParaRPr lang="fi-FI"/>
        </a:p>
      </dgm:t>
    </dgm:pt>
    <dgm:pt modelId="{FC2046D0-B59E-405A-8829-7DA1C4D26FFE}">
      <dgm:prSet phldrT="[Teksti]" custT="1"/>
      <dgm:spPr/>
      <dgm:t>
        <a:bodyPr/>
        <a:lstStyle/>
        <a:p>
          <a:r>
            <a:rPr lang="fi-FI" sz="1200" b="1">
              <a:effectLst/>
              <a:latin typeface="+mn-lt"/>
              <a:ea typeface="Aptos" panose="020B0004020202020204" pitchFamily="34" charset="0"/>
              <a:cs typeface="Times New Roman"/>
            </a:rPr>
            <a:t>Tulos: </a:t>
          </a:r>
          <a:br>
            <a:rPr lang="fi-FI" sz="1200" b="0" i="1">
              <a:effectLst/>
              <a:latin typeface="+mn-lt"/>
              <a:ea typeface="Aptos" panose="020B0004020202020204" pitchFamily="34" charset="0"/>
              <a:cs typeface="Times New Roman"/>
            </a:rPr>
          </a:br>
          <a:br>
            <a:rPr lang="fi-FI" sz="1200" b="0" i="1">
              <a:effectLst/>
              <a:latin typeface="+mn-lt"/>
              <a:ea typeface="Aptos" panose="020B0004020202020204" pitchFamily="34" charset="0"/>
              <a:cs typeface="Times New Roman"/>
            </a:rPr>
          </a:br>
          <a:endParaRPr lang="fi-FI" sz="1200" i="1">
            <a:latin typeface="+mn-lt"/>
            <a:cs typeface="+mn-lt"/>
          </a:endParaRPr>
        </a:p>
      </dgm:t>
    </dgm:pt>
    <dgm:pt modelId="{B0F74DCA-CBD9-4E0C-97AE-5AC9FEBBA5E2}" type="parTrans" cxnId="{31AAF38C-45BC-409D-837F-100DF9D13A2B}">
      <dgm:prSet/>
      <dgm:spPr/>
      <dgm:t>
        <a:bodyPr/>
        <a:lstStyle/>
        <a:p>
          <a:endParaRPr lang="fi-FI"/>
        </a:p>
      </dgm:t>
    </dgm:pt>
    <dgm:pt modelId="{BFFDE958-9830-44CA-8DA6-ABE779F34503}" type="sibTrans" cxnId="{31AAF38C-45BC-409D-837F-100DF9D13A2B}">
      <dgm:prSet/>
      <dgm:spPr/>
      <dgm:t>
        <a:bodyPr/>
        <a:lstStyle/>
        <a:p>
          <a:endParaRPr lang="fi-FI"/>
        </a:p>
      </dgm:t>
    </dgm:pt>
    <dgm:pt modelId="{17DB249F-E8C7-49A8-99B1-2880EFCB114F}">
      <dgm:prSet phldrT="[Teksti]" custT="1"/>
      <dgm:spPr/>
      <dgm:t>
        <a:bodyPr/>
        <a:lstStyle/>
        <a:p>
          <a:r>
            <a:rPr lang="fi-FI" sz="1200" b="1">
              <a:latin typeface="+mn-lt"/>
            </a:rPr>
            <a:t>Osallistujat: </a:t>
          </a:r>
          <a:r>
            <a:rPr lang="fi-FI" sz="1200" b="0" i="1">
              <a:latin typeface="+mn-lt"/>
            </a:rPr>
            <a:t> </a:t>
          </a:r>
        </a:p>
      </dgm:t>
    </dgm:pt>
    <dgm:pt modelId="{698BD661-87D5-424E-9949-3FC192F096A2}" type="parTrans" cxnId="{975D5F33-CC99-45FB-A0CC-717D76589BFC}">
      <dgm:prSet/>
      <dgm:spPr/>
      <dgm:t>
        <a:bodyPr/>
        <a:lstStyle/>
        <a:p>
          <a:endParaRPr lang="fi-FI"/>
        </a:p>
      </dgm:t>
    </dgm:pt>
    <dgm:pt modelId="{77681A16-35B4-4A4F-AAC6-A0D1DCA2C763}" type="sibTrans" cxnId="{975D5F33-CC99-45FB-A0CC-717D76589BFC}">
      <dgm:prSet/>
      <dgm:spPr/>
      <dgm:t>
        <a:bodyPr/>
        <a:lstStyle/>
        <a:p>
          <a:endParaRPr lang="fi-FI"/>
        </a:p>
      </dgm:t>
    </dgm:pt>
    <dgm:pt modelId="{5CCA6315-28A0-4A27-9DAD-0BDB5D9C5CD1}">
      <dgm:prSet custT="1"/>
      <dgm:spPr/>
      <dgm:t>
        <a:bodyPr/>
        <a:lstStyle/>
        <a:p>
          <a:r>
            <a:rPr lang="fi-FI" sz="1200" b="1">
              <a:latin typeface="+mn-lt"/>
            </a:rPr>
            <a:t>Työskentelytapa: </a:t>
          </a:r>
          <a:r>
            <a:rPr lang="fi-FI" sz="1200">
              <a:latin typeface="+mn-lt"/>
            </a:rPr>
            <a:t> </a:t>
          </a:r>
          <a:br>
            <a:rPr lang="fi-FI" sz="1200" b="0" i="1">
              <a:latin typeface="+mn-lt"/>
            </a:rPr>
          </a:br>
          <a:br>
            <a:rPr lang="fi-FI" sz="1200" b="0" i="1">
              <a:latin typeface="+mn-lt"/>
            </a:rPr>
          </a:br>
          <a:endParaRPr lang="fi-FI" sz="1200">
            <a:latin typeface="+mn-lt"/>
          </a:endParaRPr>
        </a:p>
      </dgm:t>
    </dgm:pt>
    <dgm:pt modelId="{2C39CFF4-3C9F-46F3-BEC9-792F5253CF15}" type="parTrans" cxnId="{A378ABB4-8CB9-4356-9B43-E5D7686ACD67}">
      <dgm:prSet/>
      <dgm:spPr/>
      <dgm:t>
        <a:bodyPr/>
        <a:lstStyle/>
        <a:p>
          <a:endParaRPr lang="fi-FI"/>
        </a:p>
      </dgm:t>
    </dgm:pt>
    <dgm:pt modelId="{03529773-9BCA-4344-A3B2-1207B5A00B9A}" type="sibTrans" cxnId="{A378ABB4-8CB9-4356-9B43-E5D7686ACD67}">
      <dgm:prSet/>
      <dgm:spPr/>
      <dgm:t>
        <a:bodyPr/>
        <a:lstStyle/>
        <a:p>
          <a:endParaRPr lang="fi-FI"/>
        </a:p>
      </dgm:t>
    </dgm:pt>
    <dgm:pt modelId="{386EAC02-D9DF-4CD6-94FC-A8A462A87F07}">
      <dgm:prSet custT="1"/>
      <dgm:spPr/>
      <dgm:t>
        <a:bodyPr/>
        <a:lstStyle/>
        <a:p>
          <a:r>
            <a:rPr lang="fi-FI" sz="1200" b="1">
              <a:effectLst/>
              <a:latin typeface="+mn-lt"/>
              <a:ea typeface="Aptos" panose="020B0004020202020204" pitchFamily="34" charset="0"/>
              <a:cs typeface="Times New Roman"/>
            </a:rPr>
            <a:t>Tulos: </a:t>
          </a:r>
          <a:br>
            <a:rPr lang="fi-FI" sz="1200" b="0" i="1">
              <a:effectLst/>
              <a:latin typeface="+mn-lt"/>
              <a:ea typeface="Aptos" panose="020B0004020202020204" pitchFamily="34" charset="0"/>
              <a:cs typeface="Times New Roman"/>
            </a:rPr>
          </a:br>
          <a:br>
            <a:rPr lang="fi-FI" sz="1200" b="0" i="1">
              <a:effectLst/>
              <a:latin typeface="+mn-lt"/>
              <a:ea typeface="Aptos" panose="020B0004020202020204" pitchFamily="34" charset="0"/>
              <a:cs typeface="Times New Roman"/>
            </a:rPr>
          </a:br>
          <a:endParaRPr lang="fi-FI" sz="1200" i="1">
            <a:latin typeface="+mn-lt"/>
            <a:cs typeface="+mn-lt"/>
          </a:endParaRPr>
        </a:p>
      </dgm:t>
    </dgm:pt>
    <dgm:pt modelId="{91B2925C-8F4E-4015-A67E-75D9982979C0}" type="parTrans" cxnId="{E391242C-4A95-49D8-9670-C98DAA907366}">
      <dgm:prSet/>
      <dgm:spPr/>
      <dgm:t>
        <a:bodyPr/>
        <a:lstStyle/>
        <a:p>
          <a:endParaRPr lang="fi-FI"/>
        </a:p>
      </dgm:t>
    </dgm:pt>
    <dgm:pt modelId="{786A73A3-1E69-4114-BB49-2930E90A0631}" type="sibTrans" cxnId="{E391242C-4A95-49D8-9670-C98DAA907366}">
      <dgm:prSet/>
      <dgm:spPr/>
      <dgm:t>
        <a:bodyPr/>
        <a:lstStyle/>
        <a:p>
          <a:endParaRPr lang="fi-FI"/>
        </a:p>
      </dgm:t>
    </dgm:pt>
    <dgm:pt modelId="{18F7AB6C-0697-4B17-971F-31869B0F1DF6}">
      <dgm:prSet custT="1"/>
      <dgm:spPr/>
      <dgm:t>
        <a:bodyPr/>
        <a:lstStyle/>
        <a:p>
          <a:r>
            <a:rPr lang="fi-FI" sz="1200" b="1">
              <a:latin typeface="+mn-lt"/>
            </a:rPr>
            <a:t>Osallistujat: </a:t>
          </a:r>
          <a:r>
            <a:rPr lang="fi-FI" sz="1200" b="0" i="1">
              <a:latin typeface="+mn-lt"/>
            </a:rPr>
            <a:t> </a:t>
          </a:r>
        </a:p>
      </dgm:t>
    </dgm:pt>
    <dgm:pt modelId="{561425F5-7912-44B6-9B26-E9CF4569026C}" type="parTrans" cxnId="{471DCBD4-1C65-46E0-9CFC-568F43F2608C}">
      <dgm:prSet/>
      <dgm:spPr/>
      <dgm:t>
        <a:bodyPr/>
        <a:lstStyle/>
        <a:p>
          <a:endParaRPr lang="fi-FI"/>
        </a:p>
      </dgm:t>
    </dgm:pt>
    <dgm:pt modelId="{E617C058-0A3C-4768-9444-1682D3A14D3D}" type="sibTrans" cxnId="{471DCBD4-1C65-46E0-9CFC-568F43F2608C}">
      <dgm:prSet/>
      <dgm:spPr/>
      <dgm:t>
        <a:bodyPr/>
        <a:lstStyle/>
        <a:p>
          <a:endParaRPr lang="fi-FI"/>
        </a:p>
      </dgm:t>
    </dgm:pt>
    <dgm:pt modelId="{E0EEFDBC-3036-401D-B9D2-A387993AED08}">
      <dgm:prSet custT="1"/>
      <dgm:spPr/>
      <dgm:t>
        <a:bodyPr/>
        <a:lstStyle/>
        <a:p>
          <a:r>
            <a:rPr lang="fi-FI" sz="1200" b="1">
              <a:latin typeface="+mn-lt"/>
            </a:rPr>
            <a:t>Työskentelytapa: </a:t>
          </a:r>
          <a:r>
            <a:rPr lang="fi-FI" sz="1200">
              <a:latin typeface="+mn-lt"/>
            </a:rPr>
            <a:t> </a:t>
          </a:r>
          <a:r>
            <a:rPr lang="fi-FI" sz="1200" b="0" i="1">
              <a:latin typeface="+mn-lt"/>
            </a:rPr>
            <a:t>  </a:t>
          </a:r>
          <a:br>
            <a:rPr lang="fi-FI" sz="1200" b="0" i="1">
              <a:latin typeface="+mn-lt"/>
            </a:rPr>
          </a:br>
          <a:br>
            <a:rPr lang="fi-FI" sz="1200" b="0" i="1">
              <a:latin typeface="+mn-lt"/>
            </a:rPr>
          </a:br>
          <a:br>
            <a:rPr lang="fi-FI" sz="1200" b="0" i="1">
              <a:latin typeface="+mn-lt"/>
            </a:rPr>
          </a:br>
          <a:endParaRPr lang="fi-FI" sz="1200">
            <a:latin typeface="+mn-lt"/>
          </a:endParaRPr>
        </a:p>
      </dgm:t>
    </dgm:pt>
    <dgm:pt modelId="{A3E97C0B-BC1D-42A7-84A4-4FFE1A8B7316}" type="parTrans" cxnId="{18AA37A0-6CC5-4F86-94DE-733812E57F48}">
      <dgm:prSet/>
      <dgm:spPr/>
      <dgm:t>
        <a:bodyPr/>
        <a:lstStyle/>
        <a:p>
          <a:endParaRPr lang="fi-FI"/>
        </a:p>
      </dgm:t>
    </dgm:pt>
    <dgm:pt modelId="{0090DE18-237D-4E46-B2D7-DE5464DD71F4}" type="sibTrans" cxnId="{18AA37A0-6CC5-4F86-94DE-733812E57F48}">
      <dgm:prSet/>
      <dgm:spPr/>
      <dgm:t>
        <a:bodyPr/>
        <a:lstStyle/>
        <a:p>
          <a:endParaRPr lang="fi-FI"/>
        </a:p>
      </dgm:t>
    </dgm:pt>
    <dgm:pt modelId="{F7BFC68D-A8C3-4077-98EF-45DD587B083E}">
      <dgm:prSet custT="1"/>
      <dgm:spPr/>
      <dgm:t>
        <a:bodyPr/>
        <a:lstStyle/>
        <a:p>
          <a:r>
            <a:rPr lang="fi-FI" sz="1200" b="1">
              <a:effectLst/>
              <a:latin typeface="+mn-lt"/>
              <a:ea typeface="Aptos" panose="020B0004020202020204" pitchFamily="34" charset="0"/>
              <a:cs typeface="Times New Roman"/>
            </a:rPr>
            <a:t>Tulos: </a:t>
          </a:r>
          <a:br>
            <a:rPr lang="fi-FI" sz="1200" b="1">
              <a:effectLst/>
              <a:latin typeface="+mn-lt"/>
              <a:ea typeface="Aptos" panose="020B0004020202020204" pitchFamily="34" charset="0"/>
              <a:cs typeface="Times New Roman"/>
            </a:rPr>
          </a:br>
          <a:endParaRPr lang="fi-FI" sz="1200" i="1">
            <a:latin typeface="+mn-lt"/>
            <a:cs typeface="+mn-lt"/>
          </a:endParaRPr>
        </a:p>
      </dgm:t>
    </dgm:pt>
    <dgm:pt modelId="{52C6EE69-DC66-42EA-A70D-D6ACC2FBF0D1}" type="parTrans" cxnId="{3356A3DC-7065-47CE-AD38-438FC520F899}">
      <dgm:prSet/>
      <dgm:spPr/>
      <dgm:t>
        <a:bodyPr/>
        <a:lstStyle/>
        <a:p>
          <a:endParaRPr lang="fi-FI"/>
        </a:p>
      </dgm:t>
    </dgm:pt>
    <dgm:pt modelId="{7476D980-37B6-4F0D-AA80-D8C268ADC485}" type="sibTrans" cxnId="{3356A3DC-7065-47CE-AD38-438FC520F899}">
      <dgm:prSet/>
      <dgm:spPr/>
      <dgm:t>
        <a:bodyPr/>
        <a:lstStyle/>
        <a:p>
          <a:endParaRPr lang="fi-FI"/>
        </a:p>
      </dgm:t>
    </dgm:pt>
    <dgm:pt modelId="{C45656D9-7BFA-4E74-BB73-8EBD7A4EE14C}">
      <dgm:prSet custT="1"/>
      <dgm:spPr/>
      <dgm:t>
        <a:bodyPr/>
        <a:lstStyle/>
        <a:p>
          <a:r>
            <a:rPr lang="fi-FI" sz="1200" b="1">
              <a:latin typeface="+mn-lt"/>
            </a:rPr>
            <a:t>Osallistujat: </a:t>
          </a:r>
          <a:endParaRPr lang="fi-FI" sz="1200" b="0" i="1">
            <a:latin typeface="+mn-lt"/>
          </a:endParaRPr>
        </a:p>
      </dgm:t>
    </dgm:pt>
    <dgm:pt modelId="{22B46F57-C44A-437F-88CA-A05A226EB90D}" type="parTrans" cxnId="{6A1E4D5F-1319-4030-8C09-4374A13B6C70}">
      <dgm:prSet/>
      <dgm:spPr/>
      <dgm:t>
        <a:bodyPr/>
        <a:lstStyle/>
        <a:p>
          <a:endParaRPr lang="fi-FI"/>
        </a:p>
      </dgm:t>
    </dgm:pt>
    <dgm:pt modelId="{7AA52271-3011-40B2-BE7A-51202E196F21}" type="sibTrans" cxnId="{6A1E4D5F-1319-4030-8C09-4374A13B6C70}">
      <dgm:prSet/>
      <dgm:spPr/>
      <dgm:t>
        <a:bodyPr/>
        <a:lstStyle/>
        <a:p>
          <a:endParaRPr lang="fi-FI"/>
        </a:p>
      </dgm:t>
    </dgm:pt>
    <dgm:pt modelId="{03C84D0F-F3F1-4055-B730-E537049C8CAB}">
      <dgm:prSet custT="1"/>
      <dgm:spPr/>
      <dgm:t>
        <a:bodyPr/>
        <a:lstStyle/>
        <a:p>
          <a:endParaRPr lang="fi-FI" sz="1200" i="1">
            <a:latin typeface="+mn-lt"/>
          </a:endParaRPr>
        </a:p>
      </dgm:t>
    </dgm:pt>
    <dgm:pt modelId="{AD2A693F-C342-4577-97B4-99FD97F4A372}" type="parTrans" cxnId="{7BBEAC4E-50E7-4C6F-A10D-1D877DF0F654}">
      <dgm:prSet/>
      <dgm:spPr/>
      <dgm:t>
        <a:bodyPr/>
        <a:lstStyle/>
        <a:p>
          <a:endParaRPr lang="fi-FI"/>
        </a:p>
      </dgm:t>
    </dgm:pt>
    <dgm:pt modelId="{FC221FD4-49AA-4FD1-9F52-997DC014BD09}" type="sibTrans" cxnId="{7BBEAC4E-50E7-4C6F-A10D-1D877DF0F654}">
      <dgm:prSet/>
      <dgm:spPr/>
      <dgm:t>
        <a:bodyPr/>
        <a:lstStyle/>
        <a:p>
          <a:endParaRPr lang="fi-FI"/>
        </a:p>
      </dgm:t>
    </dgm:pt>
    <dgm:pt modelId="{A8C06F14-3C65-44A2-B4CD-F0A5BE243F57}">
      <dgm:prSet phldr="0"/>
      <dgm:spPr/>
      <dgm:t>
        <a:bodyPr/>
        <a:lstStyle/>
        <a:p>
          <a:endParaRPr lang="fi-FI" sz="1200" b="1">
            <a:latin typeface="+mn-lt"/>
          </a:endParaRPr>
        </a:p>
      </dgm:t>
    </dgm:pt>
    <dgm:pt modelId="{BEBFBE7C-6F20-4DB9-9351-FA83DDC00899}" type="parTrans" cxnId="{55A02254-E5AC-49C0-9B88-080609CD3CA2}">
      <dgm:prSet/>
      <dgm:spPr/>
      <dgm:t>
        <a:bodyPr/>
        <a:lstStyle/>
        <a:p>
          <a:endParaRPr lang="fi-FI"/>
        </a:p>
      </dgm:t>
    </dgm:pt>
    <dgm:pt modelId="{74F71E1B-4F7D-4A56-95BB-94C9F7329688}" type="sibTrans" cxnId="{55A02254-E5AC-49C0-9B88-080609CD3CA2}">
      <dgm:prSet/>
      <dgm:spPr/>
      <dgm:t>
        <a:bodyPr/>
        <a:lstStyle/>
        <a:p>
          <a:endParaRPr lang="fi-FI"/>
        </a:p>
      </dgm:t>
    </dgm:pt>
    <dgm:pt modelId="{03F82027-981B-45D2-AB6C-01360D4D7A27}">
      <dgm:prSet phldr="0"/>
      <dgm:spPr/>
      <dgm:t>
        <a:bodyPr/>
        <a:lstStyle/>
        <a:p>
          <a:endParaRPr lang="fi-FI" sz="1200" b="0" i="1">
            <a:latin typeface="+mn-lt"/>
          </a:endParaRPr>
        </a:p>
      </dgm:t>
    </dgm:pt>
    <dgm:pt modelId="{BD6E3D40-FAC6-4820-BBD4-E35A30F88779}" type="parTrans" cxnId="{20E4CEA2-2D6F-46DF-A2FC-2EE69ADB3F5D}">
      <dgm:prSet/>
      <dgm:spPr/>
      <dgm:t>
        <a:bodyPr/>
        <a:lstStyle/>
        <a:p>
          <a:endParaRPr lang="fi-FI"/>
        </a:p>
      </dgm:t>
    </dgm:pt>
    <dgm:pt modelId="{D656BCAA-7279-43D6-9EBC-BB8AC6CDC02C}" type="sibTrans" cxnId="{20E4CEA2-2D6F-46DF-A2FC-2EE69ADB3F5D}">
      <dgm:prSet/>
      <dgm:spPr/>
      <dgm:t>
        <a:bodyPr/>
        <a:lstStyle/>
        <a:p>
          <a:endParaRPr lang="fi-FI"/>
        </a:p>
      </dgm:t>
    </dgm:pt>
    <dgm:pt modelId="{C443C8B1-484E-47E9-B022-A6126607DDC1}">
      <dgm:prSet phldr="0"/>
      <dgm:spPr/>
      <dgm:t>
        <a:bodyPr/>
        <a:lstStyle/>
        <a:p>
          <a:endParaRPr lang="fi-FI" sz="1200" b="0" i="1">
            <a:latin typeface="+mn-lt"/>
          </a:endParaRPr>
        </a:p>
      </dgm:t>
    </dgm:pt>
    <dgm:pt modelId="{104D1ECD-C814-437B-A363-46B43FB4A561}" type="parTrans" cxnId="{B8C8583B-33FD-4490-AAF2-6E9468F83A78}">
      <dgm:prSet/>
      <dgm:spPr/>
      <dgm:t>
        <a:bodyPr/>
        <a:lstStyle/>
        <a:p>
          <a:endParaRPr lang="fi-FI"/>
        </a:p>
      </dgm:t>
    </dgm:pt>
    <dgm:pt modelId="{02443669-C914-43E5-A188-7897E8A465D5}" type="sibTrans" cxnId="{B8C8583B-33FD-4490-AAF2-6E9468F83A78}">
      <dgm:prSet/>
      <dgm:spPr/>
      <dgm:t>
        <a:bodyPr/>
        <a:lstStyle/>
        <a:p>
          <a:endParaRPr lang="fi-FI"/>
        </a:p>
      </dgm:t>
    </dgm:pt>
    <dgm:pt modelId="{99EF05AA-A9BE-41E5-8E3D-C0AAC131B380}">
      <dgm:prSet phldr="0"/>
      <dgm:spPr/>
      <dgm:t>
        <a:bodyPr/>
        <a:lstStyle/>
        <a:p>
          <a:endParaRPr lang="fi-FI" sz="1200" b="0" i="1">
            <a:effectLst/>
            <a:latin typeface="+mn-lt"/>
            <a:ea typeface="+mn-lt"/>
            <a:cs typeface="+mn-lt"/>
          </a:endParaRPr>
        </a:p>
      </dgm:t>
    </dgm:pt>
    <dgm:pt modelId="{FB9D61BD-007A-4C87-AE8F-6F41BFA937C0}" type="parTrans" cxnId="{CA0B30B0-999D-4689-9C64-596B83C477F7}">
      <dgm:prSet/>
      <dgm:spPr/>
      <dgm:t>
        <a:bodyPr/>
        <a:lstStyle/>
        <a:p>
          <a:endParaRPr lang="fi-FI"/>
        </a:p>
      </dgm:t>
    </dgm:pt>
    <dgm:pt modelId="{553CB139-D28B-4E33-A89B-0F229DBC9AA6}" type="sibTrans" cxnId="{CA0B30B0-999D-4689-9C64-596B83C477F7}">
      <dgm:prSet/>
      <dgm:spPr/>
      <dgm:t>
        <a:bodyPr/>
        <a:lstStyle/>
        <a:p>
          <a:endParaRPr lang="fi-FI"/>
        </a:p>
      </dgm:t>
    </dgm:pt>
    <dgm:pt modelId="{FF3ECE3D-7884-4F1F-9191-3848B8BB62EF}" type="pres">
      <dgm:prSet presAssocID="{520F86C2-F9D2-47FF-A82D-45EFF958AE92}" presName="Name0" presStyleCnt="0">
        <dgm:presLayoutVars>
          <dgm:dir/>
          <dgm:animLvl val="lvl"/>
          <dgm:resizeHandles val="exact"/>
        </dgm:presLayoutVars>
      </dgm:prSet>
      <dgm:spPr/>
    </dgm:pt>
    <dgm:pt modelId="{4CD257CC-D721-49AA-8861-1AC491A003DA}" type="pres">
      <dgm:prSet presAssocID="{91C38424-CFA9-4D98-AE63-E5DFACB32B27}" presName="composite" presStyleCnt="0"/>
      <dgm:spPr/>
    </dgm:pt>
    <dgm:pt modelId="{B936C698-1350-4953-B02B-5FBCCA0AAF01}" type="pres">
      <dgm:prSet presAssocID="{91C38424-CFA9-4D98-AE63-E5DFACB32B27}" presName="parTx" presStyleLbl="alignNode1" presStyleIdx="0" presStyleCnt="4" custScaleY="100000">
        <dgm:presLayoutVars>
          <dgm:chMax val="0"/>
          <dgm:chPref val="0"/>
          <dgm:bulletEnabled val="1"/>
        </dgm:presLayoutVars>
      </dgm:prSet>
      <dgm:spPr/>
    </dgm:pt>
    <dgm:pt modelId="{C518BEB1-638D-4E69-819F-1E3310A8A326}" type="pres">
      <dgm:prSet presAssocID="{91C38424-CFA9-4D98-AE63-E5DFACB32B27}" presName="desTx" presStyleLbl="alignAccFollowNode1" presStyleIdx="0" presStyleCnt="4" custScaleY="100000">
        <dgm:presLayoutVars>
          <dgm:bulletEnabled val="1"/>
        </dgm:presLayoutVars>
      </dgm:prSet>
      <dgm:spPr/>
    </dgm:pt>
    <dgm:pt modelId="{C316A6FB-5332-4E8E-8D21-EE3AED8AE1D6}" type="pres">
      <dgm:prSet presAssocID="{3966EDA0-8D99-4B48-B5AE-23B23855B2FE}" presName="space" presStyleCnt="0"/>
      <dgm:spPr/>
    </dgm:pt>
    <dgm:pt modelId="{3F382A1B-E8E5-4CED-8800-5A34415201A3}" type="pres">
      <dgm:prSet presAssocID="{B0DCEA4E-9C54-4DA8-B3FA-A6681398C4BE}" presName="composite" presStyleCnt="0"/>
      <dgm:spPr/>
    </dgm:pt>
    <dgm:pt modelId="{66E76D58-13F5-4469-8B45-2FFD2CDF7F44}" type="pres">
      <dgm:prSet presAssocID="{B0DCEA4E-9C54-4DA8-B3FA-A6681398C4BE}" presName="parTx" presStyleLbl="alignNode1" presStyleIdx="1" presStyleCnt="4" custScaleY="100000">
        <dgm:presLayoutVars>
          <dgm:chMax val="0"/>
          <dgm:chPref val="0"/>
          <dgm:bulletEnabled val="1"/>
        </dgm:presLayoutVars>
      </dgm:prSet>
      <dgm:spPr/>
    </dgm:pt>
    <dgm:pt modelId="{E706470C-85F3-4513-B710-DE17832FC1E9}" type="pres">
      <dgm:prSet presAssocID="{B0DCEA4E-9C54-4DA8-B3FA-A6681398C4BE}" presName="desTx" presStyleLbl="alignAccFollowNode1" presStyleIdx="1" presStyleCnt="4" custScaleY="100000">
        <dgm:presLayoutVars>
          <dgm:bulletEnabled val="1"/>
        </dgm:presLayoutVars>
      </dgm:prSet>
      <dgm:spPr/>
    </dgm:pt>
    <dgm:pt modelId="{DA3119DA-8579-48B3-98C4-E1A88054963F}" type="pres">
      <dgm:prSet presAssocID="{90FCDDCC-E07A-4BF8-9E3B-4A14786583E7}" presName="space" presStyleCnt="0"/>
      <dgm:spPr/>
    </dgm:pt>
    <dgm:pt modelId="{B65F4134-825A-4E30-9F0C-B831956A23CD}" type="pres">
      <dgm:prSet presAssocID="{547024B1-DC1F-44D2-97B0-ADD41BE00D6D}" presName="composite" presStyleCnt="0"/>
      <dgm:spPr/>
    </dgm:pt>
    <dgm:pt modelId="{FA555BEC-5838-44F6-820D-3A3CE3438F10}" type="pres">
      <dgm:prSet presAssocID="{547024B1-DC1F-44D2-97B0-ADD41BE00D6D}" presName="parTx" presStyleLbl="alignNode1" presStyleIdx="2" presStyleCnt="4" custScaleY="100000">
        <dgm:presLayoutVars>
          <dgm:chMax val="0"/>
          <dgm:chPref val="0"/>
          <dgm:bulletEnabled val="1"/>
        </dgm:presLayoutVars>
      </dgm:prSet>
      <dgm:spPr/>
    </dgm:pt>
    <dgm:pt modelId="{7876884E-3515-45EC-A5F5-DED5317D3653}" type="pres">
      <dgm:prSet presAssocID="{547024B1-DC1F-44D2-97B0-ADD41BE00D6D}" presName="desTx" presStyleLbl="alignAccFollowNode1" presStyleIdx="2" presStyleCnt="4" custScaleY="100000">
        <dgm:presLayoutVars>
          <dgm:bulletEnabled val="1"/>
        </dgm:presLayoutVars>
      </dgm:prSet>
      <dgm:spPr/>
    </dgm:pt>
    <dgm:pt modelId="{4DF16E70-68D9-46E8-964D-BBC854C69AE8}" type="pres">
      <dgm:prSet presAssocID="{96478529-1DBA-4D19-B890-7821DC21A566}" presName="space" presStyleCnt="0"/>
      <dgm:spPr/>
    </dgm:pt>
    <dgm:pt modelId="{860A8AE8-8C26-4920-94CD-1494809C181A}" type="pres">
      <dgm:prSet presAssocID="{1E799A12-5A57-4528-905A-80B2E4D8FE24}" presName="composite" presStyleCnt="0"/>
      <dgm:spPr/>
    </dgm:pt>
    <dgm:pt modelId="{9CD6C3DC-4FAF-4334-A368-63AF9AD56AC6}" type="pres">
      <dgm:prSet presAssocID="{1E799A12-5A57-4528-905A-80B2E4D8FE24}" presName="parTx" presStyleLbl="alignNode1" presStyleIdx="3" presStyleCnt="4" custScaleY="100000">
        <dgm:presLayoutVars>
          <dgm:chMax val="0"/>
          <dgm:chPref val="0"/>
          <dgm:bulletEnabled val="1"/>
        </dgm:presLayoutVars>
      </dgm:prSet>
      <dgm:spPr/>
    </dgm:pt>
    <dgm:pt modelId="{582BAC8F-1713-4D1A-A764-23218F20CED1}" type="pres">
      <dgm:prSet presAssocID="{1E799A12-5A57-4528-905A-80B2E4D8FE24}" presName="desTx" presStyleLbl="alignAccFollowNode1" presStyleIdx="3" presStyleCnt="4" custScaleY="100000">
        <dgm:presLayoutVars>
          <dgm:bulletEnabled val="1"/>
        </dgm:presLayoutVars>
      </dgm:prSet>
      <dgm:spPr/>
    </dgm:pt>
  </dgm:ptLst>
  <dgm:cxnLst>
    <dgm:cxn modelId="{D07B1B00-6E8B-443B-9466-FD2F6F61B2D8}" type="presOf" srcId="{0FD8D33D-C8F9-49BB-8832-B86E87539C5F}" destId="{E706470C-85F3-4513-B710-DE17832FC1E9}" srcOrd="0" destOrd="0" presId="urn:microsoft.com/office/officeart/2005/8/layout/hList1"/>
    <dgm:cxn modelId="{597A6B0C-54DC-4D9B-B7DF-F89B40DD9A78}" type="presOf" srcId="{91C38424-CFA9-4D98-AE63-E5DFACB32B27}" destId="{B936C698-1350-4953-B02B-5FBCCA0AAF01}" srcOrd="0" destOrd="0" presId="urn:microsoft.com/office/officeart/2005/8/layout/hList1"/>
    <dgm:cxn modelId="{70B6600E-1E87-4BE0-A439-5284B835CE7C}" type="presOf" srcId="{3D91B45A-1394-4D6F-9286-563E21C822CC}" destId="{C518BEB1-638D-4E69-819F-1E3310A8A326}" srcOrd="0" destOrd="0" presId="urn:microsoft.com/office/officeart/2005/8/layout/hList1"/>
    <dgm:cxn modelId="{80198A11-F13E-410A-A069-431FBE4270CA}" type="presOf" srcId="{F20F0AC4-D296-4B08-87E1-D0EBC4102C6B}" destId="{582BAC8F-1713-4D1A-A764-23218F20CED1}" srcOrd="0" destOrd="0" presId="urn:microsoft.com/office/officeart/2005/8/layout/hList1"/>
    <dgm:cxn modelId="{25CDB511-22A9-4852-A596-B0F20C661860}" srcId="{91C38424-CFA9-4D98-AE63-E5DFACB32B27}" destId="{2E3A6151-8CA6-4C45-B973-F92E0AF80EF0}" srcOrd="1" destOrd="0" parTransId="{5B3B4A39-64FF-4A32-BF7A-D87042738617}" sibTransId="{6B4AAC94-C0ED-40FB-A96F-ED57097229E2}"/>
    <dgm:cxn modelId="{973ECC14-6084-44F5-8737-143360872771}" srcId="{520F86C2-F9D2-47FF-A82D-45EFF958AE92}" destId="{91C38424-CFA9-4D98-AE63-E5DFACB32B27}" srcOrd="0" destOrd="0" parTransId="{C98702FA-6B43-44DB-9DA6-8BB2E31E6312}" sibTransId="{3966EDA0-8D99-4B48-B5AE-23B23855B2FE}"/>
    <dgm:cxn modelId="{F1F9CD1C-A4E2-460A-B96B-07A419EF13D3}" type="presOf" srcId="{F7BFC68D-A8C3-4077-98EF-45DD587B083E}" destId="{E706470C-85F3-4513-B710-DE17832FC1E9}" srcOrd="0" destOrd="3" presId="urn:microsoft.com/office/officeart/2005/8/layout/hList1"/>
    <dgm:cxn modelId="{80AE152C-BEC9-45DE-A3F3-E004B1513CDE}" srcId="{91C38424-CFA9-4D98-AE63-E5DFACB32B27}" destId="{27FDEEEC-7FB3-4D68-B559-C3149E35DF06}" srcOrd="3" destOrd="0" parTransId="{8504A80F-B90B-43FD-BD76-489422EBF15D}" sibTransId="{BE10987B-139B-47C4-9CB1-4E34DCAA333D}"/>
    <dgm:cxn modelId="{E391242C-4A95-49D8-9670-C98DAA907366}" srcId="{1E799A12-5A57-4528-905A-80B2E4D8FE24}" destId="{386EAC02-D9DF-4CD6-94FC-A8A462A87F07}" srcOrd="4" destOrd="0" parTransId="{91B2925C-8F4E-4015-A67E-75D9982979C0}" sibTransId="{786A73A3-1E69-4114-BB49-2930E90A0631}"/>
    <dgm:cxn modelId="{975D5F33-CC99-45FB-A0CC-717D76589BFC}" srcId="{547024B1-DC1F-44D2-97B0-ADD41BE00D6D}" destId="{17DB249F-E8C7-49A8-99B1-2880EFCB114F}" srcOrd="4" destOrd="0" parTransId="{698BD661-87D5-424E-9949-3FC192F096A2}" sibTransId="{77681A16-35B4-4A4F-AAC6-A0D1DCA2C763}"/>
    <dgm:cxn modelId="{B8C8583B-33FD-4490-AAF2-6E9468F83A78}" srcId="{1E799A12-5A57-4528-905A-80B2E4D8FE24}" destId="{C443C8B1-484E-47E9-B022-A6126607DDC1}" srcOrd="1" destOrd="0" parTransId="{104D1ECD-C814-437B-A363-46B43FB4A561}" sibTransId="{02443669-C914-43E5-A188-7897E8A465D5}"/>
    <dgm:cxn modelId="{4CAF483C-4890-48FC-BEA7-86FCB9164A8A}" type="presOf" srcId="{A8C06F14-3C65-44A2-B4CD-F0A5BE243F57}" destId="{E706470C-85F3-4513-B710-DE17832FC1E9}" srcOrd="0" destOrd="1" presId="urn:microsoft.com/office/officeart/2005/8/layout/hList1"/>
    <dgm:cxn modelId="{BE1C263D-388B-4ADB-B010-BEC275CD6724}" type="presOf" srcId="{C443C8B1-484E-47E9-B022-A6126607DDC1}" destId="{582BAC8F-1713-4D1A-A764-23218F20CED1}" srcOrd="0" destOrd="1" presId="urn:microsoft.com/office/officeart/2005/8/layout/hList1"/>
    <dgm:cxn modelId="{6A1E4D5F-1319-4030-8C09-4374A13B6C70}" srcId="{B0DCEA4E-9C54-4DA8-B3FA-A6681398C4BE}" destId="{C45656D9-7BFA-4E74-BB73-8EBD7A4EE14C}" srcOrd="5" destOrd="0" parTransId="{22B46F57-C44A-437F-88CA-A05A226EB90D}" sibTransId="{7AA52271-3011-40B2-BE7A-51202E196F21}"/>
    <dgm:cxn modelId="{CA1B6243-B9C3-4B2B-BB7F-F4500DCF3CA5}" type="presOf" srcId="{520F86C2-F9D2-47FF-A82D-45EFF958AE92}" destId="{FF3ECE3D-7884-4F1F-9191-3848B8BB62EF}" srcOrd="0" destOrd="0" presId="urn:microsoft.com/office/officeart/2005/8/layout/hList1"/>
    <dgm:cxn modelId="{028ED644-A729-4850-938F-728506A5F20C}" type="presOf" srcId="{2E3A6151-8CA6-4C45-B973-F92E0AF80EF0}" destId="{C518BEB1-638D-4E69-819F-1E3310A8A326}" srcOrd="0" destOrd="1" presId="urn:microsoft.com/office/officeart/2005/8/layout/hList1"/>
    <dgm:cxn modelId="{9FBC8E65-D88B-4260-9B07-EC71ED8CF1FB}" type="presOf" srcId="{18F7AB6C-0697-4B17-971F-31869B0F1DF6}" destId="{582BAC8F-1713-4D1A-A764-23218F20CED1}" srcOrd="0" destOrd="5" presId="urn:microsoft.com/office/officeart/2005/8/layout/hList1"/>
    <dgm:cxn modelId="{807BAC4D-5869-4C02-AB32-A532A6FA2A3F}" type="presOf" srcId="{B0DCEA4E-9C54-4DA8-B3FA-A6681398C4BE}" destId="{66E76D58-13F5-4469-8B45-2FFD2CDF7F44}" srcOrd="0" destOrd="0" presId="urn:microsoft.com/office/officeart/2005/8/layout/hList1"/>
    <dgm:cxn modelId="{7050D46D-7273-413B-B36B-E5A1D7B95CD7}" srcId="{91C38424-CFA9-4D98-AE63-E5DFACB32B27}" destId="{3D91B45A-1394-4D6F-9286-563E21C822CC}" srcOrd="0" destOrd="0" parTransId="{59A89D34-FC4F-459E-9693-E79D1372418C}" sibTransId="{F17667E9-9CFD-4433-98E7-E835B81BC3DC}"/>
    <dgm:cxn modelId="{7BBEAC4E-50E7-4C6F-A10D-1D877DF0F654}" srcId="{B0DCEA4E-9C54-4DA8-B3FA-A6681398C4BE}" destId="{03C84D0F-F3F1-4055-B730-E537049C8CAB}" srcOrd="4" destOrd="0" parTransId="{AD2A693F-C342-4577-97B4-99FD97F4A372}" sibTransId="{FC221FD4-49AA-4FD1-9F52-997DC014BD09}"/>
    <dgm:cxn modelId="{656D836F-65E6-4466-B1EB-C0216BC5F648}" srcId="{520F86C2-F9D2-47FF-A82D-45EFF958AE92}" destId="{1E799A12-5A57-4528-905A-80B2E4D8FE24}" srcOrd="3" destOrd="0" parTransId="{B450FBA8-5311-4487-AEE2-23B726B275DA}" sibTransId="{41B6BD7D-2ADD-4914-9C88-1361EF117B73}"/>
    <dgm:cxn modelId="{55A02254-E5AC-49C0-9B88-080609CD3CA2}" srcId="{B0DCEA4E-9C54-4DA8-B3FA-A6681398C4BE}" destId="{A8C06F14-3C65-44A2-B4CD-F0A5BE243F57}" srcOrd="1" destOrd="0" parTransId="{BEBFBE7C-6F20-4DB9-9351-FA83DDC00899}" sibTransId="{74F71E1B-4F7D-4A56-95BB-94C9F7329688}"/>
    <dgm:cxn modelId="{AC155475-1668-4230-BB13-94CC60162F1B}" srcId="{547024B1-DC1F-44D2-97B0-ADD41BE00D6D}" destId="{A12E9A2A-6FE9-4A00-94B2-713353B8FA6F}" srcOrd="0" destOrd="0" parTransId="{A4E41CC9-4A3A-4F19-ACD6-F907048391F1}" sibTransId="{12FB8ABC-B350-4952-BA90-9957B9D6E42B}"/>
    <dgm:cxn modelId="{25A14988-E71A-415A-8D08-738CA08C6994}" srcId="{91C38424-CFA9-4D98-AE63-E5DFACB32B27}" destId="{D452349C-11AD-4661-BBAE-46B8D8CBF950}" srcOrd="2" destOrd="0" parTransId="{BF229943-9926-4078-9294-5C82111C83E7}" sibTransId="{7AA028C8-E1BB-4F62-BA5B-DB83BB0A66ED}"/>
    <dgm:cxn modelId="{31AAF38C-45BC-409D-837F-100DF9D13A2B}" srcId="{547024B1-DC1F-44D2-97B0-ADD41BE00D6D}" destId="{FC2046D0-B59E-405A-8829-7DA1C4D26FFE}" srcOrd="3" destOrd="0" parTransId="{B0F74DCA-CBD9-4E0C-97AE-5AC9FEBBA5E2}" sibTransId="{BFFDE958-9830-44CA-8DA6-ABE779F34503}"/>
    <dgm:cxn modelId="{1C66BE8D-CBE3-4E63-861C-6152AFD2D9C9}" type="presOf" srcId="{99EF05AA-A9BE-41E5-8E3D-C0AAC131B380}" destId="{582BAC8F-1713-4D1A-A764-23218F20CED1}" srcOrd="0" destOrd="3" presId="urn:microsoft.com/office/officeart/2005/8/layout/hList1"/>
    <dgm:cxn modelId="{62A74193-06DA-4034-950E-75B303334058}" type="presOf" srcId="{386EAC02-D9DF-4CD6-94FC-A8A462A87F07}" destId="{582BAC8F-1713-4D1A-A764-23218F20CED1}" srcOrd="0" destOrd="4" presId="urn:microsoft.com/office/officeart/2005/8/layout/hList1"/>
    <dgm:cxn modelId="{21C89893-24CB-4E53-9CD3-3836F45F11B5}" type="presOf" srcId="{C45656D9-7BFA-4E74-BB73-8EBD7A4EE14C}" destId="{E706470C-85F3-4513-B710-DE17832FC1E9}" srcOrd="0" destOrd="5" presId="urn:microsoft.com/office/officeart/2005/8/layout/hList1"/>
    <dgm:cxn modelId="{B3C7D296-C3F4-429D-8420-A1A132CCB478}" type="presOf" srcId="{17DB249F-E8C7-49A8-99B1-2880EFCB114F}" destId="{7876884E-3515-45EC-A5F5-DED5317D3653}" srcOrd="0" destOrd="4" presId="urn:microsoft.com/office/officeart/2005/8/layout/hList1"/>
    <dgm:cxn modelId="{18AA37A0-6CC5-4F86-94DE-733812E57F48}" srcId="{B0DCEA4E-9C54-4DA8-B3FA-A6681398C4BE}" destId="{E0EEFDBC-3036-401D-B9D2-A387993AED08}" srcOrd="2" destOrd="0" parTransId="{A3E97C0B-BC1D-42A7-84A4-4FFE1A8B7316}" sibTransId="{0090DE18-237D-4E46-B2D7-DE5464DD71F4}"/>
    <dgm:cxn modelId="{F41EEAA1-DB5A-4204-9E85-5B6F1CA82475}" type="presOf" srcId="{03C84D0F-F3F1-4055-B730-E537049C8CAB}" destId="{E706470C-85F3-4513-B710-DE17832FC1E9}" srcOrd="0" destOrd="4" presId="urn:microsoft.com/office/officeart/2005/8/layout/hList1"/>
    <dgm:cxn modelId="{20E4CEA2-2D6F-46DF-A2FC-2EE69ADB3F5D}" srcId="{547024B1-DC1F-44D2-97B0-ADD41BE00D6D}" destId="{03F82027-981B-45D2-AB6C-01360D4D7A27}" srcOrd="1" destOrd="0" parTransId="{BD6E3D40-FAC6-4820-BBD4-E35A30F88779}" sibTransId="{D656BCAA-7279-43D6-9EBC-BB8AC6CDC02C}"/>
    <dgm:cxn modelId="{0336DAA6-A0C5-4422-AF58-740729F7E204}" type="presOf" srcId="{547024B1-DC1F-44D2-97B0-ADD41BE00D6D}" destId="{FA555BEC-5838-44F6-820D-3A3CE3438F10}" srcOrd="0" destOrd="0" presId="urn:microsoft.com/office/officeart/2005/8/layout/hList1"/>
    <dgm:cxn modelId="{CA0B30B0-999D-4689-9C64-596B83C477F7}" srcId="{1E799A12-5A57-4528-905A-80B2E4D8FE24}" destId="{99EF05AA-A9BE-41E5-8E3D-C0AAC131B380}" srcOrd="3" destOrd="0" parTransId="{FB9D61BD-007A-4C87-AE8F-6F41BFA937C0}" sibTransId="{553CB139-D28B-4E33-A89B-0F229DBC9AA6}"/>
    <dgm:cxn modelId="{A378ABB4-8CB9-4356-9B43-E5D7686ACD67}" srcId="{1E799A12-5A57-4528-905A-80B2E4D8FE24}" destId="{5CCA6315-28A0-4A27-9DAD-0BDB5D9C5CD1}" srcOrd="2" destOrd="0" parTransId="{2C39CFF4-3C9F-46F3-BEC9-792F5253CF15}" sibTransId="{03529773-9BCA-4344-A3B2-1207B5A00B9A}"/>
    <dgm:cxn modelId="{C51216BB-2C32-4CF5-89D1-EA79E175BD5C}" type="presOf" srcId="{03F82027-981B-45D2-AB6C-01360D4D7A27}" destId="{7876884E-3515-45EC-A5F5-DED5317D3653}" srcOrd="0" destOrd="1" presId="urn:microsoft.com/office/officeart/2005/8/layout/hList1"/>
    <dgm:cxn modelId="{5644FBBF-D067-4C62-9A93-74E91BA2D390}" type="presOf" srcId="{1E799A12-5A57-4528-905A-80B2E4D8FE24}" destId="{9CD6C3DC-4FAF-4334-A368-63AF9AD56AC6}" srcOrd="0" destOrd="0" presId="urn:microsoft.com/office/officeart/2005/8/layout/hList1"/>
    <dgm:cxn modelId="{DAFE8CC8-39DC-4A0F-BAD1-D9396A3B44C6}" type="presOf" srcId="{D452349C-11AD-4661-BBAE-46B8D8CBF950}" destId="{C518BEB1-638D-4E69-819F-1E3310A8A326}" srcOrd="0" destOrd="2" presId="urn:microsoft.com/office/officeart/2005/8/layout/hList1"/>
    <dgm:cxn modelId="{E269F6CA-FD1F-4C13-9ABF-08DE171181AE}" srcId="{520F86C2-F9D2-47FF-A82D-45EFF958AE92}" destId="{B0DCEA4E-9C54-4DA8-B3FA-A6681398C4BE}" srcOrd="1" destOrd="0" parTransId="{D2B5B283-3B8F-4C10-B4E8-FE18ACA4C58D}" sibTransId="{90FCDDCC-E07A-4BF8-9E3B-4A14786583E7}"/>
    <dgm:cxn modelId="{8E6348D3-76B2-4AD9-AF29-E906E6976F40}" type="presOf" srcId="{E539C7B0-9A0B-4235-B30B-86464A646815}" destId="{7876884E-3515-45EC-A5F5-DED5317D3653}" srcOrd="0" destOrd="2" presId="urn:microsoft.com/office/officeart/2005/8/layout/hList1"/>
    <dgm:cxn modelId="{70A19BD3-E96C-47C3-92C6-05EA4047C566}" srcId="{1E799A12-5A57-4528-905A-80B2E4D8FE24}" destId="{F20F0AC4-D296-4B08-87E1-D0EBC4102C6B}" srcOrd="0" destOrd="0" parTransId="{BBBC2940-D904-44FF-84E3-29645A81E246}" sibTransId="{BA3D4F68-33E5-4F2E-B7C4-A1C8F22EB9D7}"/>
    <dgm:cxn modelId="{471DCBD4-1C65-46E0-9CFC-568F43F2608C}" srcId="{1E799A12-5A57-4528-905A-80B2E4D8FE24}" destId="{18F7AB6C-0697-4B17-971F-31869B0F1DF6}" srcOrd="5" destOrd="0" parTransId="{561425F5-7912-44B6-9B26-E9CF4569026C}" sibTransId="{E617C058-0A3C-4768-9444-1682D3A14D3D}"/>
    <dgm:cxn modelId="{7F7074D6-BA7F-448F-8169-18B0FB700618}" srcId="{B0DCEA4E-9C54-4DA8-B3FA-A6681398C4BE}" destId="{0FD8D33D-C8F9-49BB-8832-B86E87539C5F}" srcOrd="0" destOrd="0" parTransId="{D783E5FD-C8BD-4391-91D1-3501740CEA34}" sibTransId="{58FB7085-6A3F-4267-85E2-DA2A6CB2A645}"/>
    <dgm:cxn modelId="{3356A3DC-7065-47CE-AD38-438FC520F899}" srcId="{B0DCEA4E-9C54-4DA8-B3FA-A6681398C4BE}" destId="{F7BFC68D-A8C3-4077-98EF-45DD587B083E}" srcOrd="3" destOrd="0" parTransId="{52C6EE69-DC66-42EA-A70D-D6ACC2FBF0D1}" sibTransId="{7476D980-37B6-4F0D-AA80-D8C268ADC485}"/>
    <dgm:cxn modelId="{9606CADE-ACE7-49E3-9CB3-D16B28B48890}" type="presOf" srcId="{A12E9A2A-6FE9-4A00-94B2-713353B8FA6F}" destId="{7876884E-3515-45EC-A5F5-DED5317D3653}" srcOrd="0" destOrd="0" presId="urn:microsoft.com/office/officeart/2005/8/layout/hList1"/>
    <dgm:cxn modelId="{21D205E5-52D2-49DF-8BC9-343DFD9575C6}" type="presOf" srcId="{FC2046D0-B59E-405A-8829-7DA1C4D26FFE}" destId="{7876884E-3515-45EC-A5F5-DED5317D3653}" srcOrd="0" destOrd="3" presId="urn:microsoft.com/office/officeart/2005/8/layout/hList1"/>
    <dgm:cxn modelId="{64A11BE6-2535-436D-BC16-9B27F6D5B9FB}" type="presOf" srcId="{5CCA6315-28A0-4A27-9DAD-0BDB5D9C5CD1}" destId="{582BAC8F-1713-4D1A-A764-23218F20CED1}" srcOrd="0" destOrd="2" presId="urn:microsoft.com/office/officeart/2005/8/layout/hList1"/>
    <dgm:cxn modelId="{B26DC0E7-4992-445C-AE8E-20334E31E7A7}" type="presOf" srcId="{27FDEEEC-7FB3-4D68-B559-C3149E35DF06}" destId="{C518BEB1-638D-4E69-819F-1E3310A8A326}" srcOrd="0" destOrd="3" presId="urn:microsoft.com/office/officeart/2005/8/layout/hList1"/>
    <dgm:cxn modelId="{777D4FED-757C-45CB-B856-2F8811D720AF}" type="presOf" srcId="{E0EEFDBC-3036-401D-B9D2-A387993AED08}" destId="{E706470C-85F3-4513-B710-DE17832FC1E9}" srcOrd="0" destOrd="2" presId="urn:microsoft.com/office/officeart/2005/8/layout/hList1"/>
    <dgm:cxn modelId="{20C1CBED-D79F-4FEB-90EA-A31713646516}" srcId="{520F86C2-F9D2-47FF-A82D-45EFF958AE92}" destId="{547024B1-DC1F-44D2-97B0-ADD41BE00D6D}" srcOrd="2" destOrd="0" parTransId="{DCBD7844-DA37-4BA6-8EE2-22982EE48458}" sibTransId="{96478529-1DBA-4D19-B890-7821DC21A566}"/>
    <dgm:cxn modelId="{70CD8EFF-34F1-4643-A2CE-E0E4F3AC8522}" srcId="{547024B1-DC1F-44D2-97B0-ADD41BE00D6D}" destId="{E539C7B0-9A0B-4235-B30B-86464A646815}" srcOrd="2" destOrd="0" parTransId="{CF28D4B0-4497-4B73-9B88-901D0B0B55E9}" sibTransId="{3BBACF60-E1F5-466F-85D8-C6FCE274FAA3}"/>
    <dgm:cxn modelId="{0BA1306B-D393-4248-9F53-B1328BEE8868}" type="presParOf" srcId="{FF3ECE3D-7884-4F1F-9191-3848B8BB62EF}" destId="{4CD257CC-D721-49AA-8861-1AC491A003DA}" srcOrd="0" destOrd="0" presId="urn:microsoft.com/office/officeart/2005/8/layout/hList1"/>
    <dgm:cxn modelId="{0ED5B8BB-0C8A-41DB-8F15-9A3286BD1DD9}" type="presParOf" srcId="{4CD257CC-D721-49AA-8861-1AC491A003DA}" destId="{B936C698-1350-4953-B02B-5FBCCA0AAF01}" srcOrd="0" destOrd="0" presId="urn:microsoft.com/office/officeart/2005/8/layout/hList1"/>
    <dgm:cxn modelId="{BE246B37-FF33-4AEA-B037-5D5BCDAC4D33}" type="presParOf" srcId="{4CD257CC-D721-49AA-8861-1AC491A003DA}" destId="{C518BEB1-638D-4E69-819F-1E3310A8A326}" srcOrd="1" destOrd="0" presId="urn:microsoft.com/office/officeart/2005/8/layout/hList1"/>
    <dgm:cxn modelId="{9EE38A2C-384B-4494-BA8E-8A035ACBBB16}" type="presParOf" srcId="{FF3ECE3D-7884-4F1F-9191-3848B8BB62EF}" destId="{C316A6FB-5332-4E8E-8D21-EE3AED8AE1D6}" srcOrd="1" destOrd="0" presId="urn:microsoft.com/office/officeart/2005/8/layout/hList1"/>
    <dgm:cxn modelId="{43C140C1-DD4F-4296-B60A-58EF45BF5172}" type="presParOf" srcId="{FF3ECE3D-7884-4F1F-9191-3848B8BB62EF}" destId="{3F382A1B-E8E5-4CED-8800-5A34415201A3}" srcOrd="2" destOrd="0" presId="urn:microsoft.com/office/officeart/2005/8/layout/hList1"/>
    <dgm:cxn modelId="{6D6F0F5F-DCFD-46F2-91C4-F5B71CAA8FD3}" type="presParOf" srcId="{3F382A1B-E8E5-4CED-8800-5A34415201A3}" destId="{66E76D58-13F5-4469-8B45-2FFD2CDF7F44}" srcOrd="0" destOrd="0" presId="urn:microsoft.com/office/officeart/2005/8/layout/hList1"/>
    <dgm:cxn modelId="{01D0E801-B184-4FFE-A4EF-71E70CC44C62}" type="presParOf" srcId="{3F382A1B-E8E5-4CED-8800-5A34415201A3}" destId="{E706470C-85F3-4513-B710-DE17832FC1E9}" srcOrd="1" destOrd="0" presId="urn:microsoft.com/office/officeart/2005/8/layout/hList1"/>
    <dgm:cxn modelId="{809B029E-0841-436B-A790-AA6A639A226C}" type="presParOf" srcId="{FF3ECE3D-7884-4F1F-9191-3848B8BB62EF}" destId="{DA3119DA-8579-48B3-98C4-E1A88054963F}" srcOrd="3" destOrd="0" presId="urn:microsoft.com/office/officeart/2005/8/layout/hList1"/>
    <dgm:cxn modelId="{3D2EC52C-07A9-4F01-B011-5403811B046A}" type="presParOf" srcId="{FF3ECE3D-7884-4F1F-9191-3848B8BB62EF}" destId="{B65F4134-825A-4E30-9F0C-B831956A23CD}" srcOrd="4" destOrd="0" presId="urn:microsoft.com/office/officeart/2005/8/layout/hList1"/>
    <dgm:cxn modelId="{70ADC233-4474-4390-BC14-5DF60C77E593}" type="presParOf" srcId="{B65F4134-825A-4E30-9F0C-B831956A23CD}" destId="{FA555BEC-5838-44F6-820D-3A3CE3438F10}" srcOrd="0" destOrd="0" presId="urn:microsoft.com/office/officeart/2005/8/layout/hList1"/>
    <dgm:cxn modelId="{E44225ED-8194-4585-9246-C2692F01730E}" type="presParOf" srcId="{B65F4134-825A-4E30-9F0C-B831956A23CD}" destId="{7876884E-3515-45EC-A5F5-DED5317D3653}" srcOrd="1" destOrd="0" presId="urn:microsoft.com/office/officeart/2005/8/layout/hList1"/>
    <dgm:cxn modelId="{0663707C-0E47-43D9-9593-DE9BAA37A565}" type="presParOf" srcId="{FF3ECE3D-7884-4F1F-9191-3848B8BB62EF}" destId="{4DF16E70-68D9-46E8-964D-BBC854C69AE8}" srcOrd="5" destOrd="0" presId="urn:microsoft.com/office/officeart/2005/8/layout/hList1"/>
    <dgm:cxn modelId="{878DF131-5D66-4EC3-8793-0ABBC05C6676}" type="presParOf" srcId="{FF3ECE3D-7884-4F1F-9191-3848B8BB62EF}" destId="{860A8AE8-8C26-4920-94CD-1494809C181A}" srcOrd="6" destOrd="0" presId="urn:microsoft.com/office/officeart/2005/8/layout/hList1"/>
    <dgm:cxn modelId="{F4B3CB7C-4FA3-45B5-BC32-421DC0B44E9B}" type="presParOf" srcId="{860A8AE8-8C26-4920-94CD-1494809C181A}" destId="{9CD6C3DC-4FAF-4334-A368-63AF9AD56AC6}" srcOrd="0" destOrd="0" presId="urn:microsoft.com/office/officeart/2005/8/layout/hList1"/>
    <dgm:cxn modelId="{97E2B27B-ABBC-42C4-9C7B-AD88BEC2A06A}" type="presParOf" srcId="{860A8AE8-8C26-4920-94CD-1494809C181A}" destId="{582BAC8F-1713-4D1A-A764-23218F20CED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36C698-1350-4953-B02B-5FBCCA0AAF01}">
      <dsp:nvSpPr>
        <dsp:cNvPr id="0" name=""/>
        <dsp:cNvSpPr/>
      </dsp:nvSpPr>
      <dsp:spPr>
        <a:xfrm>
          <a:off x="4293" y="244497"/>
          <a:ext cx="2581478" cy="10325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b="1" kern="1200">
              <a:latin typeface="Rubik"/>
            </a:rPr>
            <a:t>Päivämäärä, kellonaika, paikka (läsnä/Teams) </a:t>
          </a:r>
          <a:endParaRPr lang="fi-FI" sz="1200" b="1" kern="1200"/>
        </a:p>
      </dsp:txBody>
      <dsp:txXfrm>
        <a:off x="4293" y="244497"/>
        <a:ext cx="2581478" cy="1032591"/>
      </dsp:txXfrm>
    </dsp:sp>
    <dsp:sp modelId="{C518BEB1-638D-4E69-819F-1E3310A8A326}">
      <dsp:nvSpPr>
        <dsp:cNvPr id="0" name=""/>
        <dsp:cNvSpPr/>
      </dsp:nvSpPr>
      <dsp:spPr>
        <a:xfrm>
          <a:off x="4293" y="1277089"/>
          <a:ext cx="2581478" cy="28548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 dirty="0">
              <a:latin typeface="+mn-lt"/>
            </a:rPr>
            <a:t>Aihe: </a:t>
          </a:r>
          <a:r>
            <a:rPr lang="fi-FI" sz="1200" b="0" i="1" kern="1200" dirty="0">
              <a:solidFill>
                <a:schemeClr val="bg2">
                  <a:lumMod val="50000"/>
                </a:schemeClr>
              </a:solidFill>
              <a:latin typeface="+mn-lt"/>
            </a:rPr>
            <a:t>[kuvaa lyhyesti aihe tai kysymys, jonka ympärillä työskennellään]</a:t>
          </a:r>
          <a:br>
            <a:rPr lang="fi-FI" sz="1200" b="0" i="1" kern="1200" dirty="0">
              <a:latin typeface="+mn-lt"/>
            </a:rPr>
          </a:br>
          <a:endParaRPr lang="fi-FI" sz="1200" b="0" i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 dirty="0">
              <a:latin typeface="+mn-lt"/>
            </a:rPr>
            <a:t>Työskentelytapa: </a:t>
          </a:r>
          <a:r>
            <a:rPr lang="fi-FI" sz="1200" kern="1200" dirty="0">
              <a:latin typeface="+mn-lt"/>
            </a:rPr>
            <a:t> </a:t>
          </a:r>
          <a:r>
            <a:rPr lang="fi-FI" sz="1200" b="0" i="1" kern="1200" dirty="0">
              <a:solidFill>
                <a:schemeClr val="bg2">
                  <a:lumMod val="50000"/>
                </a:schemeClr>
              </a:solidFill>
              <a:latin typeface="+mn-lt"/>
            </a:rPr>
            <a:t>[kuvaa lyhyesti mitä menetelmiä käytetään työskentelyn tukena esim. tulevaisuuskolmio tai SWOT-analyysi.]</a:t>
          </a:r>
          <a:br>
            <a:rPr lang="fi-FI" sz="1200" b="0" i="1" kern="1200" dirty="0">
              <a:solidFill>
                <a:schemeClr val="bg2">
                  <a:lumMod val="50000"/>
                </a:schemeClr>
              </a:solidFill>
              <a:latin typeface="+mn-lt"/>
            </a:rPr>
          </a:br>
          <a:endParaRPr lang="fi-FI" sz="1200" kern="1200" dirty="0">
            <a:solidFill>
              <a:schemeClr val="bg2">
                <a:lumMod val="50000"/>
              </a:schemeClr>
            </a:solidFill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 dirty="0">
              <a:effectLst/>
              <a:latin typeface="+mn-lt"/>
              <a:ea typeface="Aptos" panose="020B0004020202020204" pitchFamily="34" charset="0"/>
              <a:cs typeface="Times New Roman"/>
            </a:rPr>
            <a:t>Tulos: </a:t>
          </a:r>
          <a:r>
            <a:rPr lang="fi-FI" sz="1200" b="0" i="1" kern="1200" dirty="0">
              <a:solidFill>
                <a:schemeClr val="bg2">
                  <a:lumMod val="50000"/>
                </a:schemeClr>
              </a:solidFill>
              <a:effectLst/>
              <a:latin typeface="+mn-lt"/>
              <a:ea typeface="Aptos" panose="020B0004020202020204" pitchFamily="34" charset="0"/>
              <a:cs typeface="Times New Roman"/>
            </a:rPr>
            <a:t>[mitä konkreettista syntyy työskentelyn tuloksena]</a:t>
          </a:r>
          <a:br>
            <a:rPr lang="fi-FI" sz="1200" b="0" i="1" kern="1200" dirty="0">
              <a:effectLst/>
              <a:latin typeface="+mn-lt"/>
              <a:ea typeface="Aptos" panose="020B0004020202020204" pitchFamily="34" charset="0"/>
              <a:cs typeface="Times New Roman"/>
            </a:rPr>
          </a:br>
          <a:endParaRPr lang="fi-FI" sz="1200" i="1" kern="1200" dirty="0">
            <a:latin typeface="+mn-lt"/>
            <a:cs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 dirty="0">
              <a:latin typeface="+mn-lt"/>
            </a:rPr>
            <a:t>Osallistujat: </a:t>
          </a:r>
          <a:r>
            <a:rPr lang="fi-FI" sz="1200" b="0" i="1" kern="1200" dirty="0">
              <a:solidFill>
                <a:schemeClr val="bg2">
                  <a:lumMod val="50000"/>
                </a:schemeClr>
              </a:solidFill>
              <a:latin typeface="+mn-lt"/>
            </a:rPr>
            <a:t>[ketä osallistuu työskentelyyn].</a:t>
          </a:r>
          <a:r>
            <a:rPr lang="fi-FI" sz="1200" b="0" i="1" kern="1200" dirty="0">
              <a:solidFill>
                <a:schemeClr val="bg2">
                  <a:lumMod val="50000"/>
                </a:schemeClr>
              </a:solidFill>
              <a:effectLst/>
              <a:latin typeface="+mn-lt"/>
              <a:ea typeface="Aptos" panose="020B0004020202020204" pitchFamily="34" charset="0"/>
              <a:cs typeface="Times New Roman"/>
            </a:rPr>
            <a:t> </a:t>
          </a:r>
          <a:endParaRPr lang="fi-FI" sz="1200" b="0" i="1" kern="1200" dirty="0">
            <a:solidFill>
              <a:schemeClr val="bg2">
                <a:lumMod val="50000"/>
              </a:schemeClr>
            </a:solidFill>
            <a:latin typeface="+mn-lt"/>
            <a:cs typeface="+mn-lt"/>
          </a:endParaRPr>
        </a:p>
      </dsp:txBody>
      <dsp:txXfrm>
        <a:off x="4293" y="1277089"/>
        <a:ext cx="2581478" cy="2854800"/>
      </dsp:txXfrm>
    </dsp:sp>
    <dsp:sp modelId="{66E76D58-13F5-4469-8B45-2FFD2CDF7F44}">
      <dsp:nvSpPr>
        <dsp:cNvPr id="0" name=""/>
        <dsp:cNvSpPr/>
      </dsp:nvSpPr>
      <dsp:spPr>
        <a:xfrm>
          <a:off x="2947178" y="244497"/>
          <a:ext cx="2581478" cy="10325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b="1" kern="1200">
              <a:latin typeface="Rubik"/>
            </a:rPr>
            <a:t> Päivämäärä, kellonaika, paikka (läsnä/Teams) </a:t>
          </a:r>
          <a:endParaRPr lang="fi-FI" sz="1200" b="1" kern="1200"/>
        </a:p>
      </dsp:txBody>
      <dsp:txXfrm>
        <a:off x="2947178" y="244497"/>
        <a:ext cx="2581478" cy="1032591"/>
      </dsp:txXfrm>
    </dsp:sp>
    <dsp:sp modelId="{E706470C-85F3-4513-B710-DE17832FC1E9}">
      <dsp:nvSpPr>
        <dsp:cNvPr id="0" name=""/>
        <dsp:cNvSpPr/>
      </dsp:nvSpPr>
      <dsp:spPr>
        <a:xfrm>
          <a:off x="2947178" y="1277089"/>
          <a:ext cx="2581478" cy="28548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latin typeface="+mn-lt"/>
            </a:rPr>
            <a:t>Aihe:</a:t>
          </a:r>
          <a:br>
            <a:rPr lang="fi-FI" sz="1200" b="1" kern="1200">
              <a:latin typeface="+mn-lt"/>
            </a:rPr>
          </a:br>
          <a:br>
            <a:rPr lang="fi-FI" sz="1200" b="1" kern="1200">
              <a:latin typeface="+mn-lt"/>
            </a:rPr>
          </a:br>
          <a:endParaRPr lang="fi-FI" sz="1200" b="1" kern="120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200" b="1" kern="120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latin typeface="+mn-lt"/>
            </a:rPr>
            <a:t>Työskentelytapa: </a:t>
          </a:r>
          <a:r>
            <a:rPr lang="fi-FI" sz="1200" kern="1200">
              <a:latin typeface="+mn-lt"/>
            </a:rPr>
            <a:t> </a:t>
          </a:r>
          <a:r>
            <a:rPr lang="fi-FI" sz="1200" b="0" i="1" kern="1200">
              <a:latin typeface="+mn-lt"/>
            </a:rPr>
            <a:t>  </a:t>
          </a:r>
          <a:br>
            <a:rPr lang="fi-FI" sz="1200" b="0" i="1" kern="1200">
              <a:latin typeface="+mn-lt"/>
            </a:rPr>
          </a:br>
          <a:br>
            <a:rPr lang="fi-FI" sz="1200" b="0" i="1" kern="1200">
              <a:latin typeface="+mn-lt"/>
            </a:rPr>
          </a:br>
          <a:br>
            <a:rPr lang="fi-FI" sz="1200" b="0" i="1" kern="1200">
              <a:latin typeface="+mn-lt"/>
            </a:rPr>
          </a:br>
          <a:endParaRPr lang="fi-FI" sz="1200" kern="120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effectLst/>
              <a:latin typeface="+mn-lt"/>
              <a:ea typeface="Aptos" panose="020B0004020202020204" pitchFamily="34" charset="0"/>
              <a:cs typeface="Times New Roman"/>
            </a:rPr>
            <a:t>Tulos: </a:t>
          </a:r>
          <a:br>
            <a:rPr lang="fi-FI" sz="1200" b="1" kern="1200">
              <a:effectLst/>
              <a:latin typeface="+mn-lt"/>
              <a:ea typeface="Aptos" panose="020B0004020202020204" pitchFamily="34" charset="0"/>
              <a:cs typeface="Times New Roman"/>
            </a:rPr>
          </a:br>
          <a:endParaRPr lang="fi-FI" sz="1200" i="1" kern="1200">
            <a:latin typeface="+mn-lt"/>
            <a:cs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200" i="1" kern="120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latin typeface="+mn-lt"/>
            </a:rPr>
            <a:t>Osallistujat: </a:t>
          </a:r>
          <a:endParaRPr lang="fi-FI" sz="1200" b="0" i="1" kern="1200">
            <a:latin typeface="+mn-lt"/>
          </a:endParaRPr>
        </a:p>
      </dsp:txBody>
      <dsp:txXfrm>
        <a:off x="2947178" y="1277089"/>
        <a:ext cx="2581478" cy="2854800"/>
      </dsp:txXfrm>
    </dsp:sp>
    <dsp:sp modelId="{FA555BEC-5838-44F6-820D-3A3CE3438F10}">
      <dsp:nvSpPr>
        <dsp:cNvPr id="0" name=""/>
        <dsp:cNvSpPr/>
      </dsp:nvSpPr>
      <dsp:spPr>
        <a:xfrm>
          <a:off x="5890063" y="244497"/>
          <a:ext cx="2581478" cy="10325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b="1" kern="1200">
              <a:latin typeface="Rubik"/>
            </a:rPr>
            <a:t>Päivämäärä, kellonaika, paikka (läsnä/Teams) </a:t>
          </a:r>
          <a:endParaRPr lang="fi-FI" sz="1200" b="1" kern="1200">
            <a:solidFill>
              <a:schemeClr val="bg1"/>
            </a:solidFill>
          </a:endParaRPr>
        </a:p>
      </dsp:txBody>
      <dsp:txXfrm>
        <a:off x="5890063" y="244497"/>
        <a:ext cx="2581478" cy="1032591"/>
      </dsp:txXfrm>
    </dsp:sp>
    <dsp:sp modelId="{7876884E-3515-45EC-A5F5-DED5317D3653}">
      <dsp:nvSpPr>
        <dsp:cNvPr id="0" name=""/>
        <dsp:cNvSpPr/>
      </dsp:nvSpPr>
      <dsp:spPr>
        <a:xfrm>
          <a:off x="5890063" y="1277089"/>
          <a:ext cx="2581478" cy="28548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latin typeface="+mn-lt"/>
            </a:rPr>
            <a:t>Aihe: </a:t>
          </a:r>
          <a:r>
            <a:rPr lang="fi-FI" sz="1200" b="0" i="1" kern="1200">
              <a:latin typeface="+mn-lt"/>
            </a:rPr>
            <a:t> </a:t>
          </a:r>
          <a:br>
            <a:rPr lang="fi-FI" sz="1200" b="0" i="1" kern="1200">
              <a:latin typeface="+mn-lt"/>
            </a:rPr>
          </a:br>
          <a:br>
            <a:rPr lang="fi-FI" sz="1200" b="0" i="1" kern="1200">
              <a:latin typeface="+mn-lt"/>
            </a:rPr>
          </a:br>
          <a:endParaRPr lang="fi-FI" sz="1200" i="1" kern="1200">
            <a:latin typeface="+mn-lt"/>
            <a:ea typeface="+mn-lt"/>
            <a:cs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200" b="0" i="1" kern="120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latin typeface="+mn-lt"/>
            </a:rPr>
            <a:t>Työskentelytapa: </a:t>
          </a:r>
          <a:r>
            <a:rPr lang="fi-FI" sz="1200" kern="1200">
              <a:latin typeface="+mn-lt"/>
            </a:rPr>
            <a:t> </a:t>
          </a:r>
          <a:r>
            <a:rPr lang="fi-FI" sz="1200" b="0" i="1" kern="1200">
              <a:latin typeface="+mn-lt"/>
            </a:rPr>
            <a:t> </a:t>
          </a:r>
          <a:br>
            <a:rPr lang="fi-FI" sz="1200" b="0" i="1" kern="1200">
              <a:latin typeface="+mn-lt"/>
            </a:rPr>
          </a:br>
          <a:br>
            <a:rPr lang="fi-FI" sz="1200" b="0" i="1" kern="1200">
              <a:latin typeface="+mn-lt"/>
            </a:rPr>
          </a:br>
          <a:br>
            <a:rPr lang="fi-FI" sz="1200" b="0" i="1" kern="1200">
              <a:latin typeface="+mn-lt"/>
            </a:rPr>
          </a:br>
          <a:endParaRPr lang="fi-FI" sz="1200" kern="120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effectLst/>
              <a:latin typeface="+mn-lt"/>
              <a:ea typeface="Aptos" panose="020B0004020202020204" pitchFamily="34" charset="0"/>
              <a:cs typeface="Times New Roman"/>
            </a:rPr>
            <a:t>Tulos: </a:t>
          </a:r>
          <a:br>
            <a:rPr lang="fi-FI" sz="1200" b="0" i="1" kern="1200">
              <a:effectLst/>
              <a:latin typeface="+mn-lt"/>
              <a:ea typeface="Aptos" panose="020B0004020202020204" pitchFamily="34" charset="0"/>
              <a:cs typeface="Times New Roman"/>
            </a:rPr>
          </a:br>
          <a:br>
            <a:rPr lang="fi-FI" sz="1200" b="0" i="1" kern="1200">
              <a:effectLst/>
              <a:latin typeface="+mn-lt"/>
              <a:ea typeface="Aptos" panose="020B0004020202020204" pitchFamily="34" charset="0"/>
              <a:cs typeface="Times New Roman"/>
            </a:rPr>
          </a:br>
          <a:endParaRPr lang="fi-FI" sz="1200" i="1" kern="1200">
            <a:latin typeface="+mn-lt"/>
            <a:cs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latin typeface="+mn-lt"/>
            </a:rPr>
            <a:t>Osallistujat: </a:t>
          </a:r>
          <a:r>
            <a:rPr lang="fi-FI" sz="1200" b="0" i="1" kern="1200">
              <a:latin typeface="+mn-lt"/>
            </a:rPr>
            <a:t> </a:t>
          </a:r>
        </a:p>
      </dsp:txBody>
      <dsp:txXfrm>
        <a:off x="5890063" y="1277089"/>
        <a:ext cx="2581478" cy="2854800"/>
      </dsp:txXfrm>
    </dsp:sp>
    <dsp:sp modelId="{9CD6C3DC-4FAF-4334-A368-63AF9AD56AC6}">
      <dsp:nvSpPr>
        <dsp:cNvPr id="0" name=""/>
        <dsp:cNvSpPr/>
      </dsp:nvSpPr>
      <dsp:spPr>
        <a:xfrm>
          <a:off x="8832949" y="244497"/>
          <a:ext cx="2581478" cy="10325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b="1" kern="1200">
              <a:latin typeface="Rubik"/>
            </a:rPr>
            <a:t>Päivämäärä, kellonaika, paikka (läsnä/Teams) </a:t>
          </a:r>
          <a:endParaRPr lang="fi-FI" sz="1200" b="1" kern="1200"/>
        </a:p>
      </dsp:txBody>
      <dsp:txXfrm>
        <a:off x="8832949" y="244497"/>
        <a:ext cx="2581478" cy="1032591"/>
      </dsp:txXfrm>
    </dsp:sp>
    <dsp:sp modelId="{582BAC8F-1713-4D1A-A764-23218F20CED1}">
      <dsp:nvSpPr>
        <dsp:cNvPr id="0" name=""/>
        <dsp:cNvSpPr/>
      </dsp:nvSpPr>
      <dsp:spPr>
        <a:xfrm>
          <a:off x="8832949" y="1277089"/>
          <a:ext cx="2581478" cy="28548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latin typeface="+mn-lt"/>
            </a:rPr>
            <a:t>Aihe: </a:t>
          </a:r>
          <a:br>
            <a:rPr lang="fi-FI" sz="1200" b="0" i="1" kern="1200">
              <a:latin typeface="+mn-lt"/>
            </a:rPr>
          </a:br>
          <a:br>
            <a:rPr lang="fi-FI" sz="1200" b="0" i="1" kern="1200">
              <a:latin typeface="+mn-lt"/>
            </a:rPr>
          </a:br>
          <a:endParaRPr lang="fi-FI" sz="1200" b="1" kern="1200">
            <a:latin typeface="+mn-lt"/>
            <a:ea typeface="+mn-lt"/>
            <a:cs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200" b="0" i="1" kern="120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latin typeface="+mn-lt"/>
            </a:rPr>
            <a:t>Työskentelytapa: </a:t>
          </a:r>
          <a:r>
            <a:rPr lang="fi-FI" sz="1200" kern="1200">
              <a:latin typeface="+mn-lt"/>
            </a:rPr>
            <a:t> </a:t>
          </a:r>
          <a:br>
            <a:rPr lang="fi-FI" sz="1200" b="0" i="1" kern="1200">
              <a:latin typeface="+mn-lt"/>
            </a:rPr>
          </a:br>
          <a:br>
            <a:rPr lang="fi-FI" sz="1200" b="0" i="1" kern="1200">
              <a:latin typeface="+mn-lt"/>
            </a:rPr>
          </a:br>
          <a:endParaRPr lang="fi-FI" sz="1200" kern="120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200" b="0" i="1" kern="1200">
            <a:effectLst/>
            <a:latin typeface="+mn-lt"/>
            <a:ea typeface="+mn-lt"/>
            <a:cs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effectLst/>
              <a:latin typeface="+mn-lt"/>
              <a:ea typeface="Aptos" panose="020B0004020202020204" pitchFamily="34" charset="0"/>
              <a:cs typeface="Times New Roman"/>
            </a:rPr>
            <a:t>Tulos: </a:t>
          </a:r>
          <a:br>
            <a:rPr lang="fi-FI" sz="1200" b="0" i="1" kern="1200">
              <a:effectLst/>
              <a:latin typeface="+mn-lt"/>
              <a:ea typeface="Aptos" panose="020B0004020202020204" pitchFamily="34" charset="0"/>
              <a:cs typeface="Times New Roman"/>
            </a:rPr>
          </a:br>
          <a:br>
            <a:rPr lang="fi-FI" sz="1200" b="0" i="1" kern="1200">
              <a:effectLst/>
              <a:latin typeface="+mn-lt"/>
              <a:ea typeface="Aptos" panose="020B0004020202020204" pitchFamily="34" charset="0"/>
              <a:cs typeface="Times New Roman"/>
            </a:rPr>
          </a:br>
          <a:endParaRPr lang="fi-FI" sz="1200" i="1" kern="1200">
            <a:latin typeface="+mn-lt"/>
            <a:cs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>
              <a:latin typeface="+mn-lt"/>
            </a:rPr>
            <a:t>Osallistujat: </a:t>
          </a:r>
          <a:r>
            <a:rPr lang="fi-FI" sz="1200" b="0" i="1" kern="1200">
              <a:latin typeface="+mn-lt"/>
            </a:rPr>
            <a:t> </a:t>
          </a:r>
        </a:p>
      </dsp:txBody>
      <dsp:txXfrm>
        <a:off x="8832949" y="1277089"/>
        <a:ext cx="2581478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5617F-F741-49F7-ABFF-802C9827BA3C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16334-CA47-4BFA-8499-17D130DB9A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605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62716-593F-7C49-9829-824E21076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A16DBDC7-9800-6909-AC6F-650B8B1420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FBB27E6B-262D-F5F1-1589-5A2155CE5F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i-FI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i-FI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i-FI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i-FI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89B62F1-F3FB-E79B-3F16-C0DA0CE138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516334-CA47-4BFA-8499-17D130DB9A9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7375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C16935-54AC-4216-10D0-286E72B66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5631163-50AA-DFBB-F51B-57B19973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86352FDB-20F7-971F-E5A3-EB1199E2C4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3982FA73-8C7F-533A-D171-DCDCF6D86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9BCADEB4-CA60-50C0-CAC9-AD07A333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5" name="Kuva 4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6AC8926B-3AD3-9CF6-2892-D8876A6C23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1" name="Kuva 10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2D37CC7F-802F-50CB-7BD8-EE7C390E246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3" name="Kuva 12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B031CA79-FF69-79F8-CADD-6C9D07DBF8F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04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pic>
        <p:nvPicPr>
          <p:cNvPr id="9" name="Kuva 8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CFE8AA2B-ABA9-161D-E5DD-8CBD86BEBA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10" name="Kuva 9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913599B3-0D2D-1853-F951-466A9585CD6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11" name="Kuva 10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65C02757-D028-46D2-6B97-8FD3618C1D5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31ADBB37-E4BA-4AF2-2FE5-2676C900484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99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pic>
        <p:nvPicPr>
          <p:cNvPr id="9" name="Kuva 8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EF6587E4-93E2-EA4C-DC19-73ECB8F6CF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10" name="Kuva 9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9674D70F-3F55-658C-C532-5B226F18C8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11" name="Kuva 10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8B83C45F-F50B-B60F-C9A4-541F50F740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12607D8C-44DE-73F8-F9DF-BDC78184C8C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780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BF1BE37-1609-4ECB-1AD7-C2B2B8C868D9}"/>
              </a:ext>
            </a:extLst>
          </p:cNvPr>
          <p:cNvSpPr/>
          <p:nvPr userDrawn="1"/>
        </p:nvSpPr>
        <p:spPr>
          <a:xfrm>
            <a:off x="-294640" y="-295275"/>
            <a:ext cx="11755120" cy="203120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03BEF5C4-CF3A-1EC1-AAF4-CFBEEABCB4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F1823F4E-B82C-C253-DACE-010FA2033B9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4315AA0A-0CEE-ED85-0A42-851FF8B3E47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CA051EFF-58DB-97AB-3DC5-F5B94F0F1CA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273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BF1BE37-1609-4ECB-1AD7-C2B2B8C868D9}"/>
              </a:ext>
            </a:extLst>
          </p:cNvPr>
          <p:cNvSpPr/>
          <p:nvPr userDrawn="1"/>
        </p:nvSpPr>
        <p:spPr>
          <a:xfrm>
            <a:off x="-294640" y="-295275"/>
            <a:ext cx="11755120" cy="2031207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7201C6DE-29F1-0092-F91F-D36C9C275B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CF7B80F1-EF51-3FAE-1C28-35D9174F15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1E09757D-712B-54BC-90E6-B721EB1C4D4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D59A4200-6757-FA4C-9654-DC70FE258C4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1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BF1BE37-1609-4ECB-1AD7-C2B2B8C868D9}"/>
              </a:ext>
            </a:extLst>
          </p:cNvPr>
          <p:cNvSpPr/>
          <p:nvPr userDrawn="1"/>
        </p:nvSpPr>
        <p:spPr>
          <a:xfrm>
            <a:off x="-294640" y="-295275"/>
            <a:ext cx="11755120" cy="203120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4ED314D1-443C-9B54-6A15-F60A4F5B11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FE5E114A-0D40-3737-711A-82D63F8F28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CFAF4E49-9865-80D6-7468-979DBF70176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2CEDB450-C112-2D86-A4E5-B91668894B0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655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BF1BE37-1609-4ECB-1AD7-C2B2B8C868D9}"/>
              </a:ext>
            </a:extLst>
          </p:cNvPr>
          <p:cNvSpPr/>
          <p:nvPr userDrawn="1"/>
        </p:nvSpPr>
        <p:spPr>
          <a:xfrm>
            <a:off x="-294640" y="-295275"/>
            <a:ext cx="11755120" cy="2031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12859704-1CFB-CA81-41FD-C02284C118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4145A2F8-8889-2F98-3447-8322F290C91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6533E4BE-15EE-302C-CABD-3ED4B47FE31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93077F53-6A47-6C4A-C8B9-B35E6D239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772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BF1BE37-1609-4ECB-1AD7-C2B2B8C868D9}"/>
              </a:ext>
            </a:extLst>
          </p:cNvPr>
          <p:cNvSpPr/>
          <p:nvPr userDrawn="1"/>
        </p:nvSpPr>
        <p:spPr>
          <a:xfrm>
            <a:off x="-294640" y="-295275"/>
            <a:ext cx="11755120" cy="203120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CC44A118-369B-5B48-7A3C-1AD00681AB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F7428DBB-C361-F2A9-2DD1-D0F1A72010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A29739D5-3B58-0834-5569-EF33AEB0884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4ADB13A6-7A5C-3175-1685-D988BFE64AC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451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1F9839-C9D1-543B-7EFA-24702D237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290AC3-3F6A-8D75-79CC-DB4C39F82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FE9979-791E-9760-A915-4CD96089E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9042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6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1F9839-C9D1-543B-7EFA-24702D237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290AC3-3F6A-8D75-79CC-DB4C39F82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FE9979-791E-9760-A915-4CD96089E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0204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B6ABA5E7-DC86-829C-7E59-479747415313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pic>
        <p:nvPicPr>
          <p:cNvPr id="9" name="Kuva 8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FB339B0E-6D1D-7A54-B40D-C000F2D523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FBF6EDA3-B558-EB68-545D-FCD326A2BE8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CB8A0D7A-F5C4-3F32-40E6-0E87C829FA2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29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C16935-54AC-4216-10D0-286E72B66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5631163-50AA-DFBB-F51B-57B19973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86352FDB-20F7-971F-E5A3-EB1199E2C4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3982FA73-8C7F-533A-D171-DCDCF6D86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9BCADEB4-CA60-50C0-CAC9-AD07A333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57153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C5827779-5B43-E652-4B75-A0E7D97C055A}"/>
              </a:ext>
            </a:extLst>
          </p:cNvPr>
          <p:cNvSpPr/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pic>
        <p:nvPicPr>
          <p:cNvPr id="9" name="Kuva 8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9A20A63F-E604-F529-1E47-A6F19C41ACD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04768453-30CE-E4B8-CA2C-3F688D41F8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478C9A38-D4EE-F28B-6504-29B3448E1C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0799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C5827779-5B43-E652-4B75-A0E7D97C055A}"/>
              </a:ext>
            </a:extLst>
          </p:cNvPr>
          <p:cNvSpPr/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pic>
        <p:nvPicPr>
          <p:cNvPr id="9" name="Kuva 8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18912608-BC14-FD46-E624-9A2F343CE45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3B89B2A9-781A-7F51-B0D6-54D4AF9590D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DC639D84-D6B7-A979-F469-D2177352146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3760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024F6DBA-F22A-B3C0-59F3-7BF39FA2F332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D19D7B40-AE51-791C-EFA4-36BB09A9B3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00E30EFA-E91B-9CDF-698D-45FB166D18A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53BEA91C-C8B6-C8CA-514D-7CBB9F677FB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285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024F6DBA-F22A-B3C0-59F3-7BF39FA2F332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DE90817F-24FB-640C-EAE3-69A38A23F5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691AF269-B995-4476-D091-E7D84DED375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F5EF76B2-97F1-ED71-AD98-7AA1B10FC7C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6271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191A8-978C-7E57-E2C1-197ED0188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E65F72-BDF6-D20C-9534-8F66903AB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5C5772C-4D06-970A-2BA2-F197AF1AF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6E9A0F6-9CAD-E143-189F-450905B5E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A5EC91E-78EE-2837-ADC7-36A14C4C8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0A778140-BA8E-23AA-3AC7-8B0584E83B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514571EC-FA97-DE0E-EC3B-1632BE92A0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F5EC4BD5-200E-A34B-8D84-B042E456402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2" name="Kuva 11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BFCB8484-0CEC-0369-82DF-DAE96333D0D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5358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25835C-8CED-1693-C94E-B854893A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83FC558-C8F6-DAEF-255A-61DD6E3F0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CC8F91D-2817-BBFB-A6EF-DF7EA3A66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B6EC7B4-37C6-C6E9-6FEB-320B523585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B82AF2B-7B81-65F5-37BC-B9CC109D42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EEFE3B4-3687-048F-37B0-254AEED06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E850036-07BA-6231-4826-DA269DEA1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9" name="Kuva 8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477DFC5A-30E6-CDB3-E64A-2D917E34B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75C8C651-30D8-9FD2-90ED-1E2AEE672B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84E70684-3769-3802-3322-3909185CAAB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70729C44-1D0D-3C7D-A04C-598672E715D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4342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92D8B3-70D7-09D8-ECFD-1FD3BEA19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3800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BF620FB-FFAA-4FD6-1F32-7F01BC124D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2519363"/>
            <a:ext cx="2743200" cy="365125"/>
          </a:xfrm>
        </p:spPr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89C30736-EE68-9060-7EC8-389C579417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4648200"/>
            <a:ext cx="2476500" cy="2476500"/>
          </a:xfrm>
          <a:prstGeom prst="rect">
            <a:avLst/>
          </a:prstGeom>
        </p:spPr>
      </p:pic>
      <p:pic>
        <p:nvPicPr>
          <p:cNvPr id="5" name="Kuva 4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610615EC-913A-B0C3-D9FE-CBB7B52AB37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393" y="5753947"/>
            <a:ext cx="1127070" cy="309944"/>
          </a:xfrm>
          <a:prstGeom prst="rect">
            <a:avLst/>
          </a:prstGeom>
        </p:spPr>
      </p:pic>
      <p:pic>
        <p:nvPicPr>
          <p:cNvPr id="6" name="Kuva 5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DD6DFE03-C0B2-0519-7BE6-2DD101FE638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377" y="5645047"/>
            <a:ext cx="835808" cy="479196"/>
          </a:xfrm>
          <a:prstGeom prst="rect">
            <a:avLst/>
          </a:prstGeom>
        </p:spPr>
      </p:pic>
      <p:pic>
        <p:nvPicPr>
          <p:cNvPr id="8" name="Kuva 7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2F101EA6-1C69-02EE-A956-39DB534176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149" y="548518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9874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D34F8B2-DDA5-EA40-5678-8091D79FF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3F2E28-ADF8-17EF-0BD6-276C06792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FFBB2C2-956D-6C41-DC05-3BE8525A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48052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D34F8B2-DDA5-EA40-5678-8091D79FF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3F2E28-ADF8-17EF-0BD6-276C06792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C06F4DCE-417C-376A-2131-56B57A0EE6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312" y="-239467"/>
            <a:ext cx="6429375" cy="6429375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E3FCEFC0-D247-43A8-588B-88DA8C00F030}"/>
              </a:ext>
            </a:extLst>
          </p:cNvPr>
          <p:cNvSpPr txBox="1"/>
          <p:nvPr userDrawn="1"/>
        </p:nvSpPr>
        <p:spPr>
          <a:xfrm>
            <a:off x="4352924" y="4747168"/>
            <a:ext cx="3486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/>
              <a:t>Kiitos!</a:t>
            </a:r>
          </a:p>
        </p:txBody>
      </p:sp>
      <p:pic>
        <p:nvPicPr>
          <p:cNvPr id="9" name="Kuva 8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9815807D-172B-E55E-50CC-847DB56D4C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792" y="6189908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CC54F5EC-58D2-B27E-BEA9-1CFB144CA9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776" y="6081008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8FE8E96B-821A-8901-0290-19C23F0010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3548" y="5921144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2020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yhj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D34F8B2-DDA5-EA40-5678-8091D79FF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3F2E28-ADF8-17EF-0BD6-276C06792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FFBB2C2-956D-6C41-DC05-3BE8525A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FBB875A9-897C-80AD-170B-AF53FB33D932}"/>
              </a:ext>
            </a:extLst>
          </p:cNvPr>
          <p:cNvSpPr/>
          <p:nvPr userDrawn="1"/>
        </p:nvSpPr>
        <p:spPr>
          <a:xfrm>
            <a:off x="-19050" y="5791200"/>
            <a:ext cx="12258675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5653324A-26ED-EFAA-AA26-D571F07B6D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792" y="6189908"/>
            <a:ext cx="1127070" cy="309944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BD1D4D44-E819-1206-D9A2-C3D32364EB8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776" y="6081008"/>
            <a:ext cx="835808" cy="479196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8DEB9659-0334-B91F-8330-AA65803179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3548" y="5921144"/>
            <a:ext cx="700501" cy="800331"/>
          </a:xfrm>
          <a:prstGeom prst="rect">
            <a:avLst/>
          </a:prstGeom>
        </p:spPr>
      </p:pic>
      <p:pic>
        <p:nvPicPr>
          <p:cNvPr id="11" name="Kuva 10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3307FD48-0866-A9D6-5CEC-99DEA4242C7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312" y="-239467"/>
            <a:ext cx="6429375" cy="6429375"/>
          </a:xfrm>
          <a:prstGeom prst="rect">
            <a:avLst/>
          </a:prstGeom>
        </p:spPr>
      </p:pic>
      <p:sp>
        <p:nvSpPr>
          <p:cNvPr id="12" name="Tekstiruutu 11">
            <a:extLst>
              <a:ext uri="{FF2B5EF4-FFF2-40B4-BE49-F238E27FC236}">
                <a16:creationId xmlns:a16="http://schemas.microsoft.com/office/drawing/2014/main" id="{0164EC86-FE96-7195-010C-66A55F3551C7}"/>
              </a:ext>
            </a:extLst>
          </p:cNvPr>
          <p:cNvSpPr txBox="1"/>
          <p:nvPr userDrawn="1"/>
        </p:nvSpPr>
        <p:spPr>
          <a:xfrm>
            <a:off x="4352924" y="4747168"/>
            <a:ext cx="3486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/>
              <a:t>Kiitos!</a:t>
            </a:r>
          </a:p>
        </p:txBody>
      </p:sp>
    </p:spTree>
    <p:extLst>
      <p:ext uri="{BB962C8B-B14F-4D97-AF65-F5344CB8AC3E}">
        <p14:creationId xmlns:p14="http://schemas.microsoft.com/office/powerpoint/2010/main" val="132191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41615-614B-AEE0-DDDB-1DF8059C5308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319710EC-06D0-157D-03A9-C7AAD4A1F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6220B552-65ED-FE84-61F7-B61B0D422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909F7644-2CFF-86EF-9D4E-13E4D01BDD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sp>
        <p:nvSpPr>
          <p:cNvPr id="3" name="Dian numeron paikkamerkki 5">
            <a:extLst>
              <a:ext uri="{FF2B5EF4-FFF2-40B4-BE49-F238E27FC236}">
                <a16:creationId xmlns:a16="http://schemas.microsoft.com/office/drawing/2014/main" id="{B40E1D35-E603-309C-870B-A1E905E05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Alatunnisteen paikkamerkki 4">
            <a:extLst>
              <a:ext uri="{FF2B5EF4-FFF2-40B4-BE49-F238E27FC236}">
                <a16:creationId xmlns:a16="http://schemas.microsoft.com/office/drawing/2014/main" id="{45665C76-7B78-ECD8-8174-45C104A75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01FD8DAF-67F2-DEEA-0D70-91CCE91E6D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66317F88-ADF2-68A7-E1E0-D2E53024B8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4E40CDCE-6883-25DB-279F-F2051DF81B6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7864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Tyhj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D34F8B2-DDA5-EA40-5678-8091D79FF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3F2E28-ADF8-17EF-0BD6-276C06792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FFBB2C2-956D-6C41-DC05-3BE8525A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FC5060DA-EC57-0514-211A-F0A71817D199}"/>
              </a:ext>
            </a:extLst>
          </p:cNvPr>
          <p:cNvSpPr/>
          <p:nvPr userDrawn="1"/>
        </p:nvSpPr>
        <p:spPr>
          <a:xfrm>
            <a:off x="-19050" y="5791200"/>
            <a:ext cx="12258675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C36019C1-1800-AE43-12A6-DE35823C22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792" y="6189908"/>
            <a:ext cx="1127070" cy="309944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A9AE648F-2DD3-B8A4-2EE0-11C2DF6A50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776" y="6081008"/>
            <a:ext cx="835808" cy="479196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4B21399E-96BF-1F68-0E62-A4F33059A1F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3548" y="5921144"/>
            <a:ext cx="700501" cy="800331"/>
          </a:xfrm>
          <a:prstGeom prst="rect">
            <a:avLst/>
          </a:prstGeom>
        </p:spPr>
      </p:pic>
      <p:pic>
        <p:nvPicPr>
          <p:cNvPr id="11" name="Kuva 10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7E40AFD2-D3BE-DE40-5752-4DD624C5FA2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312" y="-239467"/>
            <a:ext cx="6429375" cy="6429375"/>
          </a:xfrm>
          <a:prstGeom prst="rect">
            <a:avLst/>
          </a:prstGeom>
        </p:spPr>
      </p:pic>
      <p:sp>
        <p:nvSpPr>
          <p:cNvPr id="12" name="Tekstiruutu 11">
            <a:extLst>
              <a:ext uri="{FF2B5EF4-FFF2-40B4-BE49-F238E27FC236}">
                <a16:creationId xmlns:a16="http://schemas.microsoft.com/office/drawing/2014/main" id="{02348519-7C2E-9AD5-5840-254FE281EAEE}"/>
              </a:ext>
            </a:extLst>
          </p:cNvPr>
          <p:cNvSpPr txBox="1"/>
          <p:nvPr userDrawn="1"/>
        </p:nvSpPr>
        <p:spPr>
          <a:xfrm>
            <a:off x="4352924" y="4747168"/>
            <a:ext cx="3486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/>
              <a:t>Kiitos!</a:t>
            </a:r>
          </a:p>
        </p:txBody>
      </p:sp>
    </p:spTree>
    <p:extLst>
      <p:ext uri="{BB962C8B-B14F-4D97-AF65-F5344CB8AC3E}">
        <p14:creationId xmlns:p14="http://schemas.microsoft.com/office/powerpoint/2010/main" val="40905512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EE4B6B-1AB1-3C07-BC6A-17ACA4EE0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107433-09A9-CBC0-FBB7-B4A8997D2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buClr>
                <a:schemeClr val="accent3"/>
              </a:buClr>
              <a:defRPr sz="3200"/>
            </a:lvl1pPr>
            <a:lvl2pPr>
              <a:buClr>
                <a:schemeClr val="accent3"/>
              </a:buClr>
              <a:defRPr sz="2800"/>
            </a:lvl2pPr>
            <a:lvl3pPr>
              <a:buClr>
                <a:schemeClr val="accent3"/>
              </a:buClr>
              <a:defRPr sz="2400"/>
            </a:lvl3pPr>
            <a:lvl4pPr>
              <a:buClr>
                <a:schemeClr val="accent3"/>
              </a:buClr>
              <a:defRPr sz="2000"/>
            </a:lvl4pPr>
            <a:lvl5pPr>
              <a:buClr>
                <a:schemeClr val="accent3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247FB1-7316-F0F3-D339-1218D4697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19324"/>
            <a:ext cx="3932237" cy="36496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AE9D90A-E1F9-C8B5-B5C8-49600FB1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46D9EBF-C133-451F-F2B1-B31FADD49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42131B7B-45C4-F6AB-1485-F886156BA0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10" name="Kuva 9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AADEE0B1-9712-70EA-86D1-9BE0D0F3D7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11" name="Kuva 10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5E6A51AB-8F99-869B-6256-0D8FC1B05BA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2" name="Kuva 11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FAEDDA80-58CF-BB66-896B-01E5285599F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2284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4DF03E-8BA0-5647-C679-367632CC3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8BE98E8-07F6-7C3C-A06C-0F7CDADFA5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457201"/>
            <a:ext cx="6172200" cy="54086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6A4D694-C043-7014-9BB1-82C3F12FD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EBC4E2-9716-FB44-B548-8E20BDCFE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Tekstin paikkamerkki 3">
            <a:extLst>
              <a:ext uri="{FF2B5EF4-FFF2-40B4-BE49-F238E27FC236}">
                <a16:creationId xmlns:a16="http://schemas.microsoft.com/office/drawing/2014/main" id="{03FF6C33-A00E-6264-4903-067BD2A79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19324"/>
            <a:ext cx="3932237" cy="36496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4" name="Kuva 3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77D7F67A-4D0A-340D-A16C-53C69C7490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D0A72EDF-7462-5943-8B31-8500D4A11D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11" name="Kuva 10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9F5A3E69-4A30-0667-2ECB-51592B9957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2" name="Kuva 11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A180758B-406E-C22C-D5A8-FB5CED25937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105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41615-614B-AEE0-DDDB-1DF8059C5308}"/>
              </a:ext>
            </a:extLst>
          </p:cNvPr>
          <p:cNvSpPr/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319710EC-06D0-157D-03A9-C7AAD4A1F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6220B552-65ED-FE84-61F7-B61B0D422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" name="Dian numeron paikkamerkki 5">
            <a:extLst>
              <a:ext uri="{FF2B5EF4-FFF2-40B4-BE49-F238E27FC236}">
                <a16:creationId xmlns:a16="http://schemas.microsoft.com/office/drawing/2014/main" id="{B9735F3A-52FE-4B4B-D9E0-003F75D73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8B213D83-EC78-A526-3F1B-6C36C2E63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B2EC996E-7C63-4066-255E-DE84FE0C63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D6B098BC-501C-AEC3-810B-59B931092C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D673E39E-CC90-7846-0391-A7EC0A0608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78C2066F-6865-BC39-F438-6D9F35DBF9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72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41615-614B-AEE0-DDDB-1DF8059C5308}"/>
              </a:ext>
            </a:extLst>
          </p:cNvPr>
          <p:cNvSpPr/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319710EC-06D0-157D-03A9-C7AAD4A1F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6220B552-65ED-FE84-61F7-B61B0D422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" name="Dian numeron paikkamerkki 5">
            <a:extLst>
              <a:ext uri="{FF2B5EF4-FFF2-40B4-BE49-F238E27FC236}">
                <a16:creationId xmlns:a16="http://schemas.microsoft.com/office/drawing/2014/main" id="{B9735F3A-52FE-4B4B-D9E0-003F75D73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8B213D83-EC78-A526-3F1B-6C36C2E63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B2EC996E-7C63-4066-255E-DE84FE0C63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66FB66DC-DEF6-08B1-A5CD-D2D5BD858D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976B52C9-ED4E-9D36-E436-75FC1194645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7EEA9725-6CDC-B847-FF88-C4C1100E1BC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78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41615-614B-AEE0-DDDB-1DF8059C5308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3A219-CAF9-8F82-6A90-7352C3EB40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11EA05-8B79-83CE-4D8A-55CEFF99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246C98-5EFD-6D18-D73B-A8A6F908C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319710EC-06D0-157D-03A9-C7AAD4A1F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6220B552-65ED-FE84-61F7-B61B0D422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7FD73ED7-FBAC-8259-8DCB-5685F991365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25AE17B5-2164-B6FD-0B24-0A6F1B656EA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184366BC-BE60-8559-6E34-CEB7B34A3B1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29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41615-614B-AEE0-DDDB-1DF8059C5308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3A219-CAF9-8F82-6A90-7352C3EB40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11EA05-8B79-83CE-4D8A-55CEFF99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246C98-5EFD-6D18-D73B-A8A6F908C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319710EC-06D0-157D-03A9-C7AAD4A1F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6220B552-65ED-FE84-61F7-B61B0D422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8DE4FB7E-A132-54BA-BC15-2157288D866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25F58AA7-38C7-6584-11BD-8AB642816A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E7EE0659-666A-654E-EF0E-D4D3C64A403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50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pic>
        <p:nvPicPr>
          <p:cNvPr id="13" name="Kuva 12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AD84EEA8-BD7D-98A5-63C5-DB91597F0A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6" name="Kuva 5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89C5141A-88CF-FC80-F3BC-01B4D888DB0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7" name="Kuva 6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BD6078A7-1652-421F-9D5A-F93D43DE79B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8" name="Kuva 7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0F32F952-CB7C-86CC-8C7D-4055CBADB63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949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Dian numeron paikkamerkki 6">
            <a:extLst>
              <a:ext uri="{FF2B5EF4-FFF2-40B4-BE49-F238E27FC236}">
                <a16:creationId xmlns:a16="http://schemas.microsoft.com/office/drawing/2014/main" id="{CC340008-2D16-58A8-305A-43FC1FFFE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799"/>
            <a:ext cx="1962150" cy="320676"/>
          </a:xfrm>
        </p:spPr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659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9A3A09F-F83C-6421-39F4-E6DBA8AC8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C589929-7BF4-C7E4-0474-00A5DB489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F14A2F-E222-13B6-49E4-27E685923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1F6EA9-0775-B505-6E5E-1EA118758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35D861-2E4F-AF4F-88CA-AF7BE6BF3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568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7" r:id="rId2"/>
    <p:sldLayoutId id="2147483659" r:id="rId3"/>
    <p:sldLayoutId id="2147483660" r:id="rId4"/>
    <p:sldLayoutId id="2147483674" r:id="rId5"/>
    <p:sldLayoutId id="2147483661" r:id="rId6"/>
    <p:sldLayoutId id="2147483668" r:id="rId7"/>
    <p:sldLayoutId id="2147483650" r:id="rId8"/>
    <p:sldLayoutId id="2147483678" r:id="rId9"/>
    <p:sldLayoutId id="2147483666" r:id="rId10"/>
    <p:sldLayoutId id="2147483676" r:id="rId11"/>
    <p:sldLayoutId id="2147483667" r:id="rId12"/>
    <p:sldLayoutId id="2147483672" r:id="rId13"/>
    <p:sldLayoutId id="2147483673" r:id="rId14"/>
    <p:sldLayoutId id="2147483671" r:id="rId15"/>
    <p:sldLayoutId id="2147483670" r:id="rId16"/>
    <p:sldLayoutId id="2147483651" r:id="rId17"/>
    <p:sldLayoutId id="2147483679" r:id="rId18"/>
    <p:sldLayoutId id="2147483662" r:id="rId19"/>
    <p:sldLayoutId id="2147483664" r:id="rId20"/>
    <p:sldLayoutId id="2147483675" r:id="rId21"/>
    <p:sldLayoutId id="2147483663" r:id="rId22"/>
    <p:sldLayoutId id="2147483669" r:id="rId23"/>
    <p:sldLayoutId id="2147483652" r:id="rId24"/>
    <p:sldLayoutId id="2147483653" r:id="rId25"/>
    <p:sldLayoutId id="2147483654" r:id="rId26"/>
    <p:sldLayoutId id="2147483680" r:id="rId27"/>
    <p:sldLayoutId id="2147483655" r:id="rId28"/>
    <p:sldLayoutId id="2147483658" r:id="rId29"/>
    <p:sldLayoutId id="2147483665" r:id="rId30"/>
    <p:sldLayoutId id="2147483656" r:id="rId31"/>
    <p:sldLayoutId id="2147483657" r:id="rId3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F3F75-3770-C29E-2867-E00FD80FB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835092-43A3-46C7-3383-3DAB14053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39" y="97722"/>
            <a:ext cx="7310224" cy="766336"/>
          </a:xfrm>
        </p:spPr>
        <p:txBody>
          <a:bodyPr>
            <a:noAutofit/>
          </a:bodyPr>
          <a:lstStyle/>
          <a:p>
            <a:r>
              <a:rPr lang="fi-FI" sz="2800" dirty="0">
                <a:solidFill>
                  <a:schemeClr val="accent3"/>
                </a:solidFill>
              </a:rPr>
              <a:t>Kehittämisprosessin suunnitelma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9D492AEA-0D94-577C-B29D-95B44932C3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68673"/>
              </p:ext>
            </p:extLst>
          </p:nvPr>
        </p:nvGraphicFramePr>
        <p:xfrm>
          <a:off x="386639" y="1148474"/>
          <a:ext cx="11418721" cy="4376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EBF5A660-CDE3-C389-645B-438787A8800A}"/>
              </a:ext>
            </a:extLst>
          </p:cNvPr>
          <p:cNvSpPr txBox="1"/>
          <p:nvPr/>
        </p:nvSpPr>
        <p:spPr>
          <a:xfrm>
            <a:off x="7927450" y="80141"/>
            <a:ext cx="387791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1200" b="1" i="1" dirty="0"/>
              <a:t>Tavoite: </a:t>
            </a:r>
            <a:r>
              <a:rPr lang="fi-FI" sz="1200" i="1" dirty="0">
                <a:solidFill>
                  <a:schemeClr val="bg2">
                    <a:lumMod val="75000"/>
                  </a:schemeClr>
                </a:solidFill>
              </a:rPr>
              <a:t>[kuvaa tähän koko kehittämisprosessin yhdessä määritelty tavoite]</a:t>
            </a:r>
          </a:p>
          <a:p>
            <a:endParaRPr lang="fi-FI" sz="1200" i="1" dirty="0"/>
          </a:p>
          <a:p>
            <a:endParaRPr lang="fi-FI" sz="1200" i="1" dirty="0"/>
          </a:p>
          <a:p>
            <a:endParaRPr lang="fi-FI" sz="1200" i="1" dirty="0"/>
          </a:p>
          <a:p>
            <a:endParaRPr lang="fi-FI" sz="1200" i="1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0030436A-339D-DA05-DD4E-568E7FF638D8}"/>
              </a:ext>
            </a:extLst>
          </p:cNvPr>
          <p:cNvSpPr txBox="1"/>
          <p:nvPr/>
        </p:nvSpPr>
        <p:spPr>
          <a:xfrm>
            <a:off x="298396" y="6439305"/>
            <a:ext cx="7727461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1200" b="1" i="1" dirty="0"/>
              <a:t>Työskentelyn fasilitaattori: </a:t>
            </a:r>
            <a:r>
              <a:rPr lang="fi-FI" sz="1200" i="1" dirty="0">
                <a:solidFill>
                  <a:schemeClr val="bg2">
                    <a:lumMod val="75000"/>
                  </a:schemeClr>
                </a:solidFill>
              </a:rPr>
              <a:t>[kuka vastaa prosessin fasilitoinnista.</a:t>
            </a:r>
            <a:endParaRPr lang="fi-FI" sz="1200" b="1" i="1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5561586-D957-9335-F803-CC64AC47C40B}"/>
              </a:ext>
            </a:extLst>
          </p:cNvPr>
          <p:cNvSpPr txBox="1"/>
          <p:nvPr/>
        </p:nvSpPr>
        <p:spPr>
          <a:xfrm>
            <a:off x="386639" y="911138"/>
            <a:ext cx="682966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1400" b="1" i="1" dirty="0"/>
              <a:t>Aihe</a:t>
            </a:r>
            <a:r>
              <a:rPr lang="fi-FI" dirty="0"/>
              <a:t>: </a:t>
            </a:r>
            <a:r>
              <a:rPr lang="fi-FI" sz="1200" i="1" dirty="0">
                <a:solidFill>
                  <a:schemeClr val="bg2">
                    <a:lumMod val="75000"/>
                  </a:schemeClr>
                </a:solidFill>
              </a:rPr>
              <a:t>[kerro lyhyesti, mitä aihetta kehitetään?]</a:t>
            </a:r>
          </a:p>
        </p:txBody>
      </p:sp>
      <p:sp>
        <p:nvSpPr>
          <p:cNvPr id="8" name="Kuvaselite: Nuoli oikealle 7">
            <a:extLst>
              <a:ext uri="{FF2B5EF4-FFF2-40B4-BE49-F238E27FC236}">
                <a16:creationId xmlns:a16="http://schemas.microsoft.com/office/drawing/2014/main" id="{54FF4918-032A-704A-227F-D57FC8EAF362}"/>
              </a:ext>
            </a:extLst>
          </p:cNvPr>
          <p:cNvSpPr/>
          <p:nvPr/>
        </p:nvSpPr>
        <p:spPr>
          <a:xfrm>
            <a:off x="2393343" y="5153300"/>
            <a:ext cx="1934655" cy="905594"/>
          </a:xfrm>
          <a:prstGeom prst="rightArrowCallout">
            <a:avLst>
              <a:gd name="adj1" fmla="val 19595"/>
              <a:gd name="adj2" fmla="val 19594"/>
              <a:gd name="adj3" fmla="val 41216"/>
              <a:gd name="adj4" fmla="val 74025"/>
            </a:avLst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i-FI" sz="1000" b="1" dirty="0">
                <a:solidFill>
                  <a:schemeClr val="tx1"/>
                </a:solidFill>
              </a:rPr>
              <a:t>Väli- tai ennakkotehtävä:</a:t>
            </a:r>
            <a:r>
              <a:rPr lang="fi-FI" sz="10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i-FI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Kuvaselite: Nuoli oikealle 8">
            <a:extLst>
              <a:ext uri="{FF2B5EF4-FFF2-40B4-BE49-F238E27FC236}">
                <a16:creationId xmlns:a16="http://schemas.microsoft.com/office/drawing/2014/main" id="{FBCC5809-5F38-27C0-D5A4-5C033BF9AC88}"/>
              </a:ext>
            </a:extLst>
          </p:cNvPr>
          <p:cNvSpPr/>
          <p:nvPr/>
        </p:nvSpPr>
        <p:spPr>
          <a:xfrm>
            <a:off x="5460058" y="5153300"/>
            <a:ext cx="1934655" cy="905594"/>
          </a:xfrm>
          <a:prstGeom prst="rightArrowCallout">
            <a:avLst>
              <a:gd name="adj1" fmla="val 19595"/>
              <a:gd name="adj2" fmla="val 19594"/>
              <a:gd name="adj3" fmla="val 41216"/>
              <a:gd name="adj4" fmla="val 74025"/>
            </a:avLst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i-FI" sz="1000" b="1" dirty="0">
                <a:solidFill>
                  <a:schemeClr val="tx1"/>
                </a:solidFill>
              </a:rPr>
              <a:t>Väli- tai ennakkotehtävä:</a:t>
            </a:r>
            <a:r>
              <a:rPr lang="fi-FI" sz="10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i-FI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" name="Kuvaselite: Nuoli oikealle 9">
            <a:extLst>
              <a:ext uri="{FF2B5EF4-FFF2-40B4-BE49-F238E27FC236}">
                <a16:creationId xmlns:a16="http://schemas.microsoft.com/office/drawing/2014/main" id="{692E0044-803F-CE06-258C-3DC8C6EB656A}"/>
              </a:ext>
            </a:extLst>
          </p:cNvPr>
          <p:cNvSpPr/>
          <p:nvPr/>
        </p:nvSpPr>
        <p:spPr>
          <a:xfrm>
            <a:off x="8301324" y="5153300"/>
            <a:ext cx="1934655" cy="905594"/>
          </a:xfrm>
          <a:prstGeom prst="rightArrowCallout">
            <a:avLst>
              <a:gd name="adj1" fmla="val 19595"/>
              <a:gd name="adj2" fmla="val 19594"/>
              <a:gd name="adj3" fmla="val 41216"/>
              <a:gd name="adj4" fmla="val 74025"/>
            </a:avLst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i-FI" sz="1000" b="1" dirty="0">
                <a:solidFill>
                  <a:schemeClr val="tx1"/>
                </a:solidFill>
              </a:rPr>
              <a:t>Väli- tai ennakkotehtävä:</a:t>
            </a:r>
            <a:r>
              <a:rPr lang="fi-FI" sz="10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1601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MONIOSAAJAT">
      <a:dk1>
        <a:sysClr val="windowText" lastClr="000000"/>
      </a:dk1>
      <a:lt1>
        <a:sysClr val="window" lastClr="FFFFFF"/>
      </a:lt1>
      <a:dk2>
        <a:srgbClr val="3F3F3F"/>
      </a:dk2>
      <a:lt2>
        <a:srgbClr val="E7E6E6"/>
      </a:lt2>
      <a:accent1>
        <a:srgbClr val="366F46"/>
      </a:accent1>
      <a:accent2>
        <a:srgbClr val="1975BA"/>
      </a:accent2>
      <a:accent3>
        <a:srgbClr val="C996C9"/>
      </a:accent3>
      <a:accent4>
        <a:srgbClr val="EFE23B"/>
      </a:accent4>
      <a:accent5>
        <a:srgbClr val="FFE3CC"/>
      </a:accent5>
      <a:accent6>
        <a:srgbClr val="8EC89F"/>
      </a:accent6>
      <a:hlink>
        <a:srgbClr val="3197E3"/>
      </a:hlink>
      <a:folHlink>
        <a:srgbClr val="954F72"/>
      </a:folHlink>
    </a:clrScheme>
    <a:fontScheme name="MONIOSAAJAT">
      <a:majorFont>
        <a:latin typeface="Rubik"/>
        <a:ea typeface=""/>
        <a:cs typeface=""/>
      </a:majorFont>
      <a:minorFont>
        <a:latin typeface="Rubi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5b9f85-70a6-4ed7-9d43-025d2cc955c4">
      <Terms xmlns="http://schemas.microsoft.com/office/infopath/2007/PartnerControls"/>
    </lcf76f155ced4ddcb4097134ff3c332f>
    <TaxCatchAll xmlns="032bc162-4fb4-4ee1-abea-b5ec33b68b2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F8D8292B4B29745B06E0C269E86480F" ma:contentTypeVersion="15" ma:contentTypeDescription="Luo uusi asiakirja." ma:contentTypeScope="" ma:versionID="bfa726102e523f3ab74a197edc475544">
  <xsd:schema xmlns:xsd="http://www.w3.org/2001/XMLSchema" xmlns:xs="http://www.w3.org/2001/XMLSchema" xmlns:p="http://schemas.microsoft.com/office/2006/metadata/properties" xmlns:ns2="fc5b9f85-70a6-4ed7-9d43-025d2cc955c4" xmlns:ns3="032bc162-4fb4-4ee1-abea-b5ec33b68b2f" targetNamespace="http://schemas.microsoft.com/office/2006/metadata/properties" ma:root="true" ma:fieldsID="b7b4ec4a472503c64381cf19ba0ab030" ns2:_="" ns3:_="">
    <xsd:import namespace="fc5b9f85-70a6-4ed7-9d43-025d2cc955c4"/>
    <xsd:import namespace="032bc162-4fb4-4ee1-abea-b5ec33b68b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5b9f85-70a6-4ed7-9d43-025d2cc955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Kuvien tunnisteet" ma:readOnly="false" ma:fieldId="{5cf76f15-5ced-4ddc-b409-7134ff3c332f}" ma:taxonomyMulti="true" ma:sspId="56a50d1b-6b00-4174-916d-3b4eff3f4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bc162-4fb4-4ee1-abea-b5ec33b68b2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605320f-b168-41f1-b4c1-eb95921c40ed}" ma:internalName="TaxCatchAll" ma:showField="CatchAllData" ma:web="032bc162-4fb4-4ee1-abea-b5ec33b68b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58F39D-6ABE-4D74-A8E0-C542842D3006}">
  <ds:schemaRefs>
    <ds:schemaRef ds:uri="http://purl.org/dc/terms/"/>
    <ds:schemaRef ds:uri="http://schemas.openxmlformats.org/package/2006/metadata/core-properties"/>
    <ds:schemaRef ds:uri="fc5b9f85-70a6-4ed7-9d43-025d2cc955c4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32bc162-4fb4-4ee1-abea-b5ec33b68b2f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865E691-1E06-46FA-9291-1D216839BC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F4DB23-C30E-42BD-A302-677476425EC8}">
  <ds:schemaRefs>
    <ds:schemaRef ds:uri="032bc162-4fb4-4ee1-abea-b5ec33b68b2f"/>
    <ds:schemaRef ds:uri="fc5b9f85-70a6-4ed7-9d43-025d2cc955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179</Words>
  <Application>Microsoft Office PowerPoint</Application>
  <PresentationFormat>Laajakuva</PresentationFormat>
  <Paragraphs>35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Rubik</vt:lpstr>
      <vt:lpstr>Aptos</vt:lpstr>
      <vt:lpstr>Arial</vt:lpstr>
      <vt:lpstr>Calibri</vt:lpstr>
      <vt:lpstr>Office-teema</vt:lpstr>
      <vt:lpstr>Kehittämisprosessin suunnitelma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Oskari Huolman</dc:creator>
  <cp:lastModifiedBy>Heli Laurikainen</cp:lastModifiedBy>
  <cp:revision>3</cp:revision>
  <dcterms:created xsi:type="dcterms:W3CDTF">2023-05-31T13:00:41Z</dcterms:created>
  <dcterms:modified xsi:type="dcterms:W3CDTF">2025-10-28T09:01:00Z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0x0101006F8D8292B4B29745B06E0C269E86480F</vt:lpwstr>
  </property>
  <property fmtid="{D5CDD505-2E9C-101B-9397-08002B2CF9AE}" pid="3" name="MediaServiceImageTags">
    <vt:lpwstr/>
  </property>
</Properties>
</file>